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374" r:id="rId5"/>
    <p:sldId id="421" r:id="rId6"/>
    <p:sldId id="354" r:id="rId7"/>
    <p:sldId id="377" r:id="rId8"/>
    <p:sldId id="358" r:id="rId9"/>
    <p:sldId id="378" r:id="rId10"/>
    <p:sldId id="379" r:id="rId11"/>
    <p:sldId id="380" r:id="rId12"/>
    <p:sldId id="396" r:id="rId13"/>
    <p:sldId id="399" r:id="rId14"/>
    <p:sldId id="368" r:id="rId15"/>
    <p:sldId id="382" r:id="rId16"/>
    <p:sldId id="384" r:id="rId17"/>
    <p:sldId id="386" r:id="rId18"/>
    <p:sldId id="404" r:id="rId19"/>
    <p:sldId id="387" r:id="rId20"/>
    <p:sldId id="402" r:id="rId21"/>
    <p:sldId id="415" r:id="rId22"/>
    <p:sldId id="388" r:id="rId23"/>
    <p:sldId id="403" r:id="rId24"/>
    <p:sldId id="419" r:id="rId25"/>
    <p:sldId id="409" r:id="rId26"/>
    <p:sldId id="390" r:id="rId27"/>
    <p:sldId id="407" r:id="rId28"/>
    <p:sldId id="412" r:id="rId29"/>
    <p:sldId id="391" r:id="rId30"/>
    <p:sldId id="417" r:id="rId31"/>
    <p:sldId id="420" r:id="rId32"/>
    <p:sldId id="413" r:id="rId33"/>
    <p:sldId id="338" r:id="rId34"/>
    <p:sldId id="339" r:id="rId35"/>
    <p:sldId id="414" r:id="rId36"/>
    <p:sldId id="418" r:id="rId37"/>
    <p:sldId id="318" r:id="rId3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55" userDrawn="1">
          <p15:clr>
            <a:srgbClr val="A4A3A4"/>
          </p15:clr>
        </p15:guide>
        <p15:guide id="4" pos="1980" userDrawn="1">
          <p15:clr>
            <a:srgbClr val="A4A3A4"/>
          </p15:clr>
        </p15:guide>
        <p15:guide id="5" orient="horz" pos="935" userDrawn="1">
          <p15:clr>
            <a:srgbClr val="A4A3A4"/>
          </p15:clr>
        </p15:guide>
        <p15:guide id="7" orient="horz" pos="3748" userDrawn="1">
          <p15:clr>
            <a:srgbClr val="A4A3A4"/>
          </p15:clr>
        </p15:guide>
        <p15:guide id="8" orient="horz" pos="150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0DE00"/>
    <a:srgbClr val="EFEBEB"/>
    <a:srgbClr val="F6ACA0"/>
    <a:srgbClr val="CEB9BC"/>
    <a:srgbClr val="E4CCA3"/>
    <a:srgbClr val="00C03B"/>
    <a:srgbClr val="00B438"/>
    <a:srgbClr val="01E548"/>
    <a:srgbClr val="A47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46" autoAdjust="0"/>
    <p:restoredTop sz="96445" autoAdjust="0"/>
  </p:normalViewPr>
  <p:slideViewPr>
    <p:cSldViewPr snapToGrid="0">
      <p:cViewPr>
        <p:scale>
          <a:sx n="100" d="100"/>
          <a:sy n="100" d="100"/>
        </p:scale>
        <p:origin x="-1500" y="-462"/>
      </p:cViewPr>
      <p:guideLst>
        <p:guide orient="horz" pos="2137"/>
        <p:guide orient="horz" pos="935"/>
        <p:guide orient="horz" pos="3748"/>
        <p:guide orient="horz" pos="1502"/>
        <p:guide pos="325"/>
        <p:guide pos="7355"/>
        <p:guide pos="19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80" d="100"/>
          <a:sy n="80" d="100"/>
        </p:scale>
        <p:origin x="3984" y="1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42615F-C975-4F89-86F2-1E20B22978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442BF1-D397-4755-8423-7464753A97CC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Блок вопросов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в рамках контроля/мониторинга</a:t>
          </a:r>
          <a:endParaRPr lang="ru-RU" dirty="0">
            <a:latin typeface="Century Gothic" panose="020B0502020202020204" pitchFamily="34" charset="0"/>
          </a:endParaRPr>
        </a:p>
      </dgm:t>
    </dgm:pt>
    <dgm:pt modelId="{F4110872-4EE8-40C8-81BC-86CBE270B237}" type="parTrans" cxnId="{4C6B89B0-D7C5-4B9E-9777-00CA5424E780}">
      <dgm:prSet/>
      <dgm:spPr/>
      <dgm:t>
        <a:bodyPr/>
        <a:lstStyle/>
        <a:p>
          <a:endParaRPr lang="ru-RU"/>
        </a:p>
      </dgm:t>
    </dgm:pt>
    <dgm:pt modelId="{F3146DAF-D9E2-4586-8402-3BEC644719D1}" type="sibTrans" cxnId="{4C6B89B0-D7C5-4B9E-9777-00CA5424E780}">
      <dgm:prSet/>
      <dgm:spPr/>
      <dgm:t>
        <a:bodyPr/>
        <a:lstStyle/>
        <a:p>
          <a:endParaRPr lang="ru-RU"/>
        </a:p>
      </dgm:t>
    </dgm:pt>
    <dgm:pt modelId="{8DD2EA0B-3362-4CF4-A14A-043CD7308C3F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Анализ информации</a:t>
          </a:r>
          <a:endParaRPr lang="ru-RU" dirty="0"/>
        </a:p>
      </dgm:t>
    </dgm:pt>
    <dgm:pt modelId="{5DB5A88E-7FB6-4A2E-85A5-2979F3CDF7E9}" type="parTrans" cxnId="{977C6295-CF04-403F-A92C-139DDB8075F1}">
      <dgm:prSet/>
      <dgm:spPr/>
      <dgm:t>
        <a:bodyPr/>
        <a:lstStyle/>
        <a:p>
          <a:endParaRPr lang="ru-RU"/>
        </a:p>
      </dgm:t>
    </dgm:pt>
    <dgm:pt modelId="{460DE77F-543C-4349-837A-FFD44B762FBF}" type="sibTrans" cxnId="{977C6295-CF04-403F-A92C-139DDB8075F1}">
      <dgm:prSet/>
      <dgm:spPr/>
      <dgm:t>
        <a:bodyPr/>
        <a:lstStyle/>
        <a:p>
          <a:endParaRPr lang="ru-RU"/>
        </a:p>
      </dgm:t>
    </dgm:pt>
    <dgm:pt modelId="{05EC1C8F-8ACB-4DE8-BFC6-409D08AE7ADB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Использование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в текущей деятельности </a:t>
          </a:r>
          <a:endParaRPr lang="ru-RU" dirty="0">
            <a:latin typeface="Century Gothic" panose="020B0502020202020204" pitchFamily="34" charset="0"/>
          </a:endParaRPr>
        </a:p>
      </dgm:t>
    </dgm:pt>
    <dgm:pt modelId="{7E965C47-EB4B-4651-875B-987DFCEF4B1C}" type="parTrans" cxnId="{BEE2B5B0-54F7-49B9-8B5D-A63D81CD0ED0}">
      <dgm:prSet/>
      <dgm:spPr/>
      <dgm:t>
        <a:bodyPr/>
        <a:lstStyle/>
        <a:p>
          <a:endParaRPr lang="ru-RU"/>
        </a:p>
      </dgm:t>
    </dgm:pt>
    <dgm:pt modelId="{62F23A28-1F6E-4812-AC1B-98C89A0F313A}" type="sibTrans" cxnId="{BEE2B5B0-54F7-49B9-8B5D-A63D81CD0ED0}">
      <dgm:prSet/>
      <dgm:spPr/>
      <dgm:t>
        <a:bodyPr/>
        <a:lstStyle/>
        <a:p>
          <a:endParaRPr lang="ru-RU"/>
        </a:p>
      </dgm:t>
    </dgm:pt>
    <dgm:pt modelId="{33AABF1C-A66B-4A8F-92A3-1F07EEFD48D6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Использование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в планировании работы</a:t>
          </a:r>
          <a:endParaRPr lang="ru-RU" dirty="0">
            <a:latin typeface="Century Gothic" panose="020B0502020202020204" pitchFamily="34" charset="0"/>
          </a:endParaRPr>
        </a:p>
      </dgm:t>
    </dgm:pt>
    <dgm:pt modelId="{C02CF196-42BE-4977-9889-B02A716E0D13}" type="parTrans" cxnId="{B529510B-0BEA-42EE-9B72-0FAC33F28A5A}">
      <dgm:prSet/>
      <dgm:spPr/>
      <dgm:t>
        <a:bodyPr/>
        <a:lstStyle/>
        <a:p>
          <a:endParaRPr lang="ru-RU"/>
        </a:p>
      </dgm:t>
    </dgm:pt>
    <dgm:pt modelId="{70D988F3-5CA5-4406-BFB4-F3CA483F76A5}" type="sibTrans" cxnId="{B529510B-0BEA-42EE-9B72-0FAC33F28A5A}">
      <dgm:prSet/>
      <dgm:spPr/>
      <dgm:t>
        <a:bodyPr/>
        <a:lstStyle/>
        <a:p>
          <a:endParaRPr lang="ru-RU"/>
        </a:p>
      </dgm:t>
    </dgm:pt>
    <dgm:pt modelId="{9A630184-1635-4F52-9706-4AD7C463F330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Оценка соответствия требованиям открытости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и доступности  </a:t>
          </a:r>
          <a:endParaRPr lang="ru-RU" dirty="0"/>
        </a:p>
      </dgm:t>
    </dgm:pt>
    <dgm:pt modelId="{AA21A45E-38F0-41A5-A859-FA9AB78612F1}" type="parTrans" cxnId="{26D206B4-E7F6-4FD5-B66B-D3139FB962D0}">
      <dgm:prSet/>
      <dgm:spPr/>
      <dgm:t>
        <a:bodyPr/>
        <a:lstStyle/>
        <a:p>
          <a:endParaRPr lang="ru-RU"/>
        </a:p>
      </dgm:t>
    </dgm:pt>
    <dgm:pt modelId="{A9AD3F84-E4E0-43F4-855B-3F65A07A03B3}" type="sibTrans" cxnId="{26D206B4-E7F6-4FD5-B66B-D3139FB962D0}">
      <dgm:prSet/>
      <dgm:spPr/>
      <dgm:t>
        <a:bodyPr/>
        <a:lstStyle/>
        <a:p>
          <a:endParaRPr lang="ru-RU"/>
        </a:p>
      </dgm:t>
    </dgm:pt>
    <dgm:pt modelId="{0782D842-1C61-4B08-BD8B-05076D4550C6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Рекомендации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о приведении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в соответствие</a:t>
          </a:r>
          <a:endParaRPr lang="ru-RU" dirty="0"/>
        </a:p>
      </dgm:t>
    </dgm:pt>
    <dgm:pt modelId="{64098BFB-5745-4522-9558-E3D8D429BDB9}" type="parTrans" cxnId="{81A82212-7888-4AF7-91B9-2506E0AFA7B1}">
      <dgm:prSet/>
      <dgm:spPr/>
      <dgm:t>
        <a:bodyPr/>
        <a:lstStyle/>
        <a:p>
          <a:endParaRPr lang="ru-RU"/>
        </a:p>
      </dgm:t>
    </dgm:pt>
    <dgm:pt modelId="{2AEE65C1-5107-49B8-B69C-E1B768477338}" type="sibTrans" cxnId="{81A82212-7888-4AF7-91B9-2506E0AFA7B1}">
      <dgm:prSet/>
      <dgm:spPr/>
      <dgm:t>
        <a:bodyPr/>
        <a:lstStyle/>
        <a:p>
          <a:endParaRPr lang="ru-RU"/>
        </a:p>
      </dgm:t>
    </dgm:pt>
    <dgm:pt modelId="{27FCF4BE-E753-49B6-BAEA-B3EB909B415C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Сопровождение устранения недостатков</a:t>
          </a:r>
          <a:endParaRPr lang="ru-RU" dirty="0"/>
        </a:p>
      </dgm:t>
    </dgm:pt>
    <dgm:pt modelId="{300BD9CC-D195-466B-B540-A72BC69086C3}" type="parTrans" cxnId="{D7365DD3-F80C-4DCA-8AB9-09453FEC9CD4}">
      <dgm:prSet/>
      <dgm:spPr/>
      <dgm:t>
        <a:bodyPr/>
        <a:lstStyle/>
        <a:p>
          <a:endParaRPr lang="ru-RU"/>
        </a:p>
      </dgm:t>
    </dgm:pt>
    <dgm:pt modelId="{B6537FF2-73FF-4043-A595-56DD0AF31431}" type="sibTrans" cxnId="{D7365DD3-F80C-4DCA-8AB9-09453FEC9CD4}">
      <dgm:prSet/>
      <dgm:spPr/>
      <dgm:t>
        <a:bodyPr/>
        <a:lstStyle/>
        <a:p>
          <a:endParaRPr lang="ru-RU"/>
        </a:p>
      </dgm:t>
    </dgm:pt>
    <dgm:pt modelId="{B033BEA8-899F-47FE-9B0E-19D1CF5964E8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Проверка каналов обратной связи </a:t>
          </a:r>
          <a:endParaRPr lang="ru-RU" dirty="0">
            <a:latin typeface="Century Gothic" panose="020B0502020202020204" pitchFamily="34" charset="0"/>
          </a:endParaRPr>
        </a:p>
      </dgm:t>
    </dgm:pt>
    <dgm:pt modelId="{11EB564A-E43F-4FD4-ADFA-1C53B7ED077D}" type="parTrans" cxnId="{0976AB69-C3E4-4DA0-A507-917BF6D120CD}">
      <dgm:prSet/>
      <dgm:spPr/>
      <dgm:t>
        <a:bodyPr/>
        <a:lstStyle/>
        <a:p>
          <a:endParaRPr lang="ru-RU"/>
        </a:p>
      </dgm:t>
    </dgm:pt>
    <dgm:pt modelId="{7C00C4E0-0E98-4728-B3FB-BD63C92BC728}" type="sibTrans" cxnId="{0976AB69-C3E4-4DA0-A507-917BF6D120CD}">
      <dgm:prSet/>
      <dgm:spPr/>
      <dgm:t>
        <a:bodyPr/>
        <a:lstStyle/>
        <a:p>
          <a:endParaRPr lang="ru-RU"/>
        </a:p>
      </dgm:t>
    </dgm:pt>
    <dgm:pt modelId="{206F48DB-09BD-4D04-B2DF-7C8A24BE691F}" type="pres">
      <dgm:prSet presAssocID="{C142615F-C975-4F89-86F2-1E20B22978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849834F-6020-4C3C-8AFC-6EB028FBECE1}" type="pres">
      <dgm:prSet presAssocID="{66442BF1-D397-4755-8423-7464753A97CC}" presName="hierRoot1" presStyleCnt="0"/>
      <dgm:spPr/>
    </dgm:pt>
    <dgm:pt modelId="{00A69DE8-3743-458B-A394-DE647560B0BF}" type="pres">
      <dgm:prSet presAssocID="{66442BF1-D397-4755-8423-7464753A97CC}" presName="composite" presStyleCnt="0"/>
      <dgm:spPr/>
    </dgm:pt>
    <dgm:pt modelId="{6C0870B1-231E-45E5-AF1E-9B4BEBF17A1C}" type="pres">
      <dgm:prSet presAssocID="{66442BF1-D397-4755-8423-7464753A97CC}" presName="background" presStyleLbl="node0" presStyleIdx="0" presStyleCnt="1"/>
      <dgm:spPr>
        <a:solidFill>
          <a:schemeClr val="tx2">
            <a:lumMod val="90000"/>
          </a:schemeClr>
        </a:solidFill>
      </dgm:spPr>
    </dgm:pt>
    <dgm:pt modelId="{86E07230-A5FE-4BDC-9042-94BCFB199FBB}" type="pres">
      <dgm:prSet presAssocID="{66442BF1-D397-4755-8423-7464753A97C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76449B-6958-4691-A019-A0D5E31A54E0}" type="pres">
      <dgm:prSet presAssocID="{66442BF1-D397-4755-8423-7464753A97CC}" presName="hierChild2" presStyleCnt="0"/>
      <dgm:spPr/>
    </dgm:pt>
    <dgm:pt modelId="{60254DFE-C8A7-4DF5-94A6-A76F9E686EAA}" type="pres">
      <dgm:prSet presAssocID="{5DB5A88E-7FB6-4A2E-85A5-2979F3CDF7E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54C92C3-D03E-486D-970B-35209956A309}" type="pres">
      <dgm:prSet presAssocID="{8DD2EA0B-3362-4CF4-A14A-043CD7308C3F}" presName="hierRoot2" presStyleCnt="0"/>
      <dgm:spPr/>
    </dgm:pt>
    <dgm:pt modelId="{3D2E300E-FD78-40DD-8444-8C70AA756209}" type="pres">
      <dgm:prSet presAssocID="{8DD2EA0B-3362-4CF4-A14A-043CD7308C3F}" presName="composite2" presStyleCnt="0"/>
      <dgm:spPr/>
    </dgm:pt>
    <dgm:pt modelId="{B752A383-3B12-4D42-9956-2849098DB88F}" type="pres">
      <dgm:prSet presAssocID="{8DD2EA0B-3362-4CF4-A14A-043CD7308C3F}" presName="background2" presStyleLbl="node2" presStyleIdx="0" presStyleCnt="2"/>
      <dgm:spPr>
        <a:solidFill>
          <a:schemeClr val="tx2">
            <a:lumMod val="90000"/>
          </a:schemeClr>
        </a:solidFill>
      </dgm:spPr>
    </dgm:pt>
    <dgm:pt modelId="{3163D129-7780-4E75-9A5A-F487026A0A85}" type="pres">
      <dgm:prSet presAssocID="{8DD2EA0B-3362-4CF4-A14A-043CD7308C3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E8599B-F98D-41A8-B23B-AF1B0EAD5618}" type="pres">
      <dgm:prSet presAssocID="{8DD2EA0B-3362-4CF4-A14A-043CD7308C3F}" presName="hierChild3" presStyleCnt="0"/>
      <dgm:spPr/>
    </dgm:pt>
    <dgm:pt modelId="{93599CF3-3ACF-4078-9E08-750E6F8CCA1E}" type="pres">
      <dgm:prSet presAssocID="{7E965C47-EB4B-4651-875B-987DFCEF4B1C}" presName="Name17" presStyleLbl="parChTrans1D3" presStyleIdx="0" presStyleCnt="5"/>
      <dgm:spPr/>
      <dgm:t>
        <a:bodyPr/>
        <a:lstStyle/>
        <a:p>
          <a:endParaRPr lang="ru-RU"/>
        </a:p>
      </dgm:t>
    </dgm:pt>
    <dgm:pt modelId="{A9BD0170-4FD5-4F3B-9A53-5763B498AAB5}" type="pres">
      <dgm:prSet presAssocID="{05EC1C8F-8ACB-4DE8-BFC6-409D08AE7ADB}" presName="hierRoot3" presStyleCnt="0"/>
      <dgm:spPr/>
    </dgm:pt>
    <dgm:pt modelId="{5D002E14-4B3D-4AAB-AFBB-0E1F2DF4610A}" type="pres">
      <dgm:prSet presAssocID="{05EC1C8F-8ACB-4DE8-BFC6-409D08AE7ADB}" presName="composite3" presStyleCnt="0"/>
      <dgm:spPr/>
    </dgm:pt>
    <dgm:pt modelId="{9F7DA682-2F98-48F8-9F03-A6C26DF32F6E}" type="pres">
      <dgm:prSet presAssocID="{05EC1C8F-8ACB-4DE8-BFC6-409D08AE7ADB}" presName="background3" presStyleLbl="node3" presStyleIdx="0" presStyleCnt="5"/>
      <dgm:spPr>
        <a:solidFill>
          <a:schemeClr val="tx2">
            <a:lumMod val="90000"/>
          </a:schemeClr>
        </a:solidFill>
      </dgm:spPr>
    </dgm:pt>
    <dgm:pt modelId="{25DD9F58-2ADB-4362-BA85-5ADC24930DEC}" type="pres">
      <dgm:prSet presAssocID="{05EC1C8F-8ACB-4DE8-BFC6-409D08AE7AD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9E07FB-70E0-488C-BB0F-60F56D7800D1}" type="pres">
      <dgm:prSet presAssocID="{05EC1C8F-8ACB-4DE8-BFC6-409D08AE7ADB}" presName="hierChild4" presStyleCnt="0"/>
      <dgm:spPr/>
    </dgm:pt>
    <dgm:pt modelId="{36D7D250-183D-4368-ADD3-60F5F4DA57B6}" type="pres">
      <dgm:prSet presAssocID="{C02CF196-42BE-4977-9889-B02A716E0D13}" presName="Name17" presStyleLbl="parChTrans1D3" presStyleIdx="1" presStyleCnt="5"/>
      <dgm:spPr/>
      <dgm:t>
        <a:bodyPr/>
        <a:lstStyle/>
        <a:p>
          <a:endParaRPr lang="ru-RU"/>
        </a:p>
      </dgm:t>
    </dgm:pt>
    <dgm:pt modelId="{A2FCE122-E8C8-4121-8267-90EE14341053}" type="pres">
      <dgm:prSet presAssocID="{33AABF1C-A66B-4A8F-92A3-1F07EEFD48D6}" presName="hierRoot3" presStyleCnt="0"/>
      <dgm:spPr/>
    </dgm:pt>
    <dgm:pt modelId="{B8E58F4F-9AB5-497C-8D38-5911552AC5BF}" type="pres">
      <dgm:prSet presAssocID="{33AABF1C-A66B-4A8F-92A3-1F07EEFD48D6}" presName="composite3" presStyleCnt="0"/>
      <dgm:spPr/>
    </dgm:pt>
    <dgm:pt modelId="{98F29ADA-B842-448C-AEB2-157C5F6C6DC3}" type="pres">
      <dgm:prSet presAssocID="{33AABF1C-A66B-4A8F-92A3-1F07EEFD48D6}" presName="background3" presStyleLbl="node3" presStyleIdx="1" presStyleCnt="5"/>
      <dgm:spPr>
        <a:solidFill>
          <a:schemeClr val="tx2">
            <a:lumMod val="90000"/>
          </a:schemeClr>
        </a:solidFill>
      </dgm:spPr>
    </dgm:pt>
    <dgm:pt modelId="{B4E63AE9-C5B6-496E-8C9B-44A22DEB2938}" type="pres">
      <dgm:prSet presAssocID="{33AABF1C-A66B-4A8F-92A3-1F07EEFD48D6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9D6BEF-0B35-4E7B-A00B-3312AEDF6E5B}" type="pres">
      <dgm:prSet presAssocID="{33AABF1C-A66B-4A8F-92A3-1F07EEFD48D6}" presName="hierChild4" presStyleCnt="0"/>
      <dgm:spPr/>
    </dgm:pt>
    <dgm:pt modelId="{A215E96F-7E56-4205-AEF3-7DC081302DF4}" type="pres">
      <dgm:prSet presAssocID="{AA21A45E-38F0-41A5-A859-FA9AB78612F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A066D88-3000-4B73-9C2F-ABD1FBE2771B}" type="pres">
      <dgm:prSet presAssocID="{9A630184-1635-4F52-9706-4AD7C463F330}" presName="hierRoot2" presStyleCnt="0"/>
      <dgm:spPr/>
    </dgm:pt>
    <dgm:pt modelId="{B239C3BB-B0EA-42A3-BC2F-557B857E2FB0}" type="pres">
      <dgm:prSet presAssocID="{9A630184-1635-4F52-9706-4AD7C463F330}" presName="composite2" presStyleCnt="0"/>
      <dgm:spPr/>
    </dgm:pt>
    <dgm:pt modelId="{F7666FF9-2B29-49C3-BD1B-D6109E3EE3FE}" type="pres">
      <dgm:prSet presAssocID="{9A630184-1635-4F52-9706-4AD7C463F330}" presName="background2" presStyleLbl="node2" presStyleIdx="1" presStyleCnt="2"/>
      <dgm:spPr>
        <a:solidFill>
          <a:schemeClr val="tx2">
            <a:lumMod val="90000"/>
          </a:schemeClr>
        </a:solidFill>
      </dgm:spPr>
    </dgm:pt>
    <dgm:pt modelId="{EDD17318-6245-437E-B060-244278B78CF5}" type="pres">
      <dgm:prSet presAssocID="{9A630184-1635-4F52-9706-4AD7C463F33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5F99D4-AFB7-48C5-94C7-D96F375F4C72}" type="pres">
      <dgm:prSet presAssocID="{9A630184-1635-4F52-9706-4AD7C463F330}" presName="hierChild3" presStyleCnt="0"/>
      <dgm:spPr/>
    </dgm:pt>
    <dgm:pt modelId="{ED574769-5C78-4D5D-B3C7-C0E8F2127E3C}" type="pres">
      <dgm:prSet presAssocID="{11EB564A-E43F-4FD4-ADFA-1C53B7ED077D}" presName="Name17" presStyleLbl="parChTrans1D3" presStyleIdx="2" presStyleCnt="5"/>
      <dgm:spPr/>
      <dgm:t>
        <a:bodyPr/>
        <a:lstStyle/>
        <a:p>
          <a:endParaRPr lang="ru-RU"/>
        </a:p>
      </dgm:t>
    </dgm:pt>
    <dgm:pt modelId="{EED80C4A-8448-4A88-9BC0-7934EC2E2D5A}" type="pres">
      <dgm:prSet presAssocID="{B033BEA8-899F-47FE-9B0E-19D1CF5964E8}" presName="hierRoot3" presStyleCnt="0"/>
      <dgm:spPr/>
    </dgm:pt>
    <dgm:pt modelId="{C77F3051-DF4F-4530-A5F9-0BDAED43DF21}" type="pres">
      <dgm:prSet presAssocID="{B033BEA8-899F-47FE-9B0E-19D1CF5964E8}" presName="composite3" presStyleCnt="0"/>
      <dgm:spPr/>
    </dgm:pt>
    <dgm:pt modelId="{9DFCA603-3CE3-474F-A4CA-43574CBCCD66}" type="pres">
      <dgm:prSet presAssocID="{B033BEA8-899F-47FE-9B0E-19D1CF5964E8}" presName="background3" presStyleLbl="node3" presStyleIdx="2" presStyleCnt="5"/>
      <dgm:spPr>
        <a:solidFill>
          <a:schemeClr val="tx2">
            <a:lumMod val="90000"/>
          </a:schemeClr>
        </a:solidFill>
      </dgm:spPr>
    </dgm:pt>
    <dgm:pt modelId="{9A3CF0F5-9B15-4E91-A504-2CD32EC3E412}" type="pres">
      <dgm:prSet presAssocID="{B033BEA8-899F-47FE-9B0E-19D1CF5964E8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738C19-B8CC-42A7-A945-F31069F766A7}" type="pres">
      <dgm:prSet presAssocID="{B033BEA8-899F-47FE-9B0E-19D1CF5964E8}" presName="hierChild4" presStyleCnt="0"/>
      <dgm:spPr/>
    </dgm:pt>
    <dgm:pt modelId="{38977397-1524-4D3A-BF0C-AC48D9CEBBFE}" type="pres">
      <dgm:prSet presAssocID="{64098BFB-5745-4522-9558-E3D8D429BDB9}" presName="Name17" presStyleLbl="parChTrans1D3" presStyleIdx="3" presStyleCnt="5"/>
      <dgm:spPr/>
      <dgm:t>
        <a:bodyPr/>
        <a:lstStyle/>
        <a:p>
          <a:endParaRPr lang="ru-RU"/>
        </a:p>
      </dgm:t>
    </dgm:pt>
    <dgm:pt modelId="{9AFBCFBE-4964-4E9F-815F-49549F40E0BA}" type="pres">
      <dgm:prSet presAssocID="{0782D842-1C61-4B08-BD8B-05076D4550C6}" presName="hierRoot3" presStyleCnt="0"/>
      <dgm:spPr/>
    </dgm:pt>
    <dgm:pt modelId="{05FD5C71-EC19-40B6-BDA2-790525721968}" type="pres">
      <dgm:prSet presAssocID="{0782D842-1C61-4B08-BD8B-05076D4550C6}" presName="composite3" presStyleCnt="0"/>
      <dgm:spPr/>
    </dgm:pt>
    <dgm:pt modelId="{D346AEBA-2C4D-4D36-91BD-02EACDAB36BF}" type="pres">
      <dgm:prSet presAssocID="{0782D842-1C61-4B08-BD8B-05076D4550C6}" presName="background3" presStyleLbl="node3" presStyleIdx="3" presStyleCnt="5"/>
      <dgm:spPr>
        <a:solidFill>
          <a:schemeClr val="tx2">
            <a:lumMod val="90000"/>
          </a:schemeClr>
        </a:solidFill>
      </dgm:spPr>
    </dgm:pt>
    <dgm:pt modelId="{D81E1E47-B89B-4B6F-9EE9-04DCC80EF916}" type="pres">
      <dgm:prSet presAssocID="{0782D842-1C61-4B08-BD8B-05076D4550C6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C4FBA4-3F55-4724-B823-A7ABC4C0E8D1}" type="pres">
      <dgm:prSet presAssocID="{0782D842-1C61-4B08-BD8B-05076D4550C6}" presName="hierChild4" presStyleCnt="0"/>
      <dgm:spPr/>
    </dgm:pt>
    <dgm:pt modelId="{5296A7AA-F699-4EA8-AD38-1A9A6C936E2C}" type="pres">
      <dgm:prSet presAssocID="{300BD9CC-D195-466B-B540-A72BC69086C3}" presName="Name17" presStyleLbl="parChTrans1D3" presStyleIdx="4" presStyleCnt="5"/>
      <dgm:spPr/>
      <dgm:t>
        <a:bodyPr/>
        <a:lstStyle/>
        <a:p>
          <a:endParaRPr lang="ru-RU"/>
        </a:p>
      </dgm:t>
    </dgm:pt>
    <dgm:pt modelId="{C27E9938-992D-49AF-ADDA-A6F70B1F3238}" type="pres">
      <dgm:prSet presAssocID="{27FCF4BE-E753-49B6-BAEA-B3EB909B415C}" presName="hierRoot3" presStyleCnt="0"/>
      <dgm:spPr/>
    </dgm:pt>
    <dgm:pt modelId="{A01C6FDF-35EB-4094-80BD-1234CED4D7DE}" type="pres">
      <dgm:prSet presAssocID="{27FCF4BE-E753-49B6-BAEA-B3EB909B415C}" presName="composite3" presStyleCnt="0"/>
      <dgm:spPr/>
    </dgm:pt>
    <dgm:pt modelId="{DAB158C7-34E0-4BAE-8286-45654804A92F}" type="pres">
      <dgm:prSet presAssocID="{27FCF4BE-E753-49B6-BAEA-B3EB909B415C}" presName="background3" presStyleLbl="node3" presStyleIdx="4" presStyleCnt="5"/>
      <dgm:spPr>
        <a:solidFill>
          <a:schemeClr val="tx2">
            <a:lumMod val="90000"/>
          </a:schemeClr>
        </a:solidFill>
      </dgm:spPr>
    </dgm:pt>
    <dgm:pt modelId="{47180704-EB81-439B-9BD2-F5F2CFB648C9}" type="pres">
      <dgm:prSet presAssocID="{27FCF4BE-E753-49B6-BAEA-B3EB909B415C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F12251-79E8-466A-918E-565E0AEE08C4}" type="pres">
      <dgm:prSet presAssocID="{27FCF4BE-E753-49B6-BAEA-B3EB909B415C}" presName="hierChild4" presStyleCnt="0"/>
      <dgm:spPr/>
    </dgm:pt>
  </dgm:ptLst>
  <dgm:cxnLst>
    <dgm:cxn modelId="{152BF8E9-CF39-4FAB-A566-BD81A46EC3C9}" type="presOf" srcId="{AA21A45E-38F0-41A5-A859-FA9AB78612F1}" destId="{A215E96F-7E56-4205-AEF3-7DC081302DF4}" srcOrd="0" destOrd="0" presId="urn:microsoft.com/office/officeart/2005/8/layout/hierarchy1"/>
    <dgm:cxn modelId="{42DCA949-36D1-46F6-A6D2-AA2D8F9C67ED}" type="presOf" srcId="{7E965C47-EB4B-4651-875B-987DFCEF4B1C}" destId="{93599CF3-3ACF-4078-9E08-750E6F8CCA1E}" srcOrd="0" destOrd="0" presId="urn:microsoft.com/office/officeart/2005/8/layout/hierarchy1"/>
    <dgm:cxn modelId="{D84A465A-C8C8-4321-8A8F-5966AC5F2F7D}" type="presOf" srcId="{9A630184-1635-4F52-9706-4AD7C463F330}" destId="{EDD17318-6245-437E-B060-244278B78CF5}" srcOrd="0" destOrd="0" presId="urn:microsoft.com/office/officeart/2005/8/layout/hierarchy1"/>
    <dgm:cxn modelId="{D7365DD3-F80C-4DCA-8AB9-09453FEC9CD4}" srcId="{9A630184-1635-4F52-9706-4AD7C463F330}" destId="{27FCF4BE-E753-49B6-BAEA-B3EB909B415C}" srcOrd="2" destOrd="0" parTransId="{300BD9CC-D195-466B-B540-A72BC69086C3}" sibTransId="{B6537FF2-73FF-4043-A595-56DD0AF31431}"/>
    <dgm:cxn modelId="{3147ECC7-5199-4630-B58A-0A586A53EDDD}" type="presOf" srcId="{66442BF1-D397-4755-8423-7464753A97CC}" destId="{86E07230-A5FE-4BDC-9042-94BCFB199FBB}" srcOrd="0" destOrd="0" presId="urn:microsoft.com/office/officeart/2005/8/layout/hierarchy1"/>
    <dgm:cxn modelId="{0976AB69-C3E4-4DA0-A507-917BF6D120CD}" srcId="{9A630184-1635-4F52-9706-4AD7C463F330}" destId="{B033BEA8-899F-47FE-9B0E-19D1CF5964E8}" srcOrd="0" destOrd="0" parTransId="{11EB564A-E43F-4FD4-ADFA-1C53B7ED077D}" sibTransId="{7C00C4E0-0E98-4728-B3FB-BD63C92BC728}"/>
    <dgm:cxn modelId="{32F0644C-A2BF-4F0F-BFAB-1149174E5A2C}" type="presOf" srcId="{05EC1C8F-8ACB-4DE8-BFC6-409D08AE7ADB}" destId="{25DD9F58-2ADB-4362-BA85-5ADC24930DEC}" srcOrd="0" destOrd="0" presId="urn:microsoft.com/office/officeart/2005/8/layout/hierarchy1"/>
    <dgm:cxn modelId="{81A82212-7888-4AF7-91B9-2506E0AFA7B1}" srcId="{9A630184-1635-4F52-9706-4AD7C463F330}" destId="{0782D842-1C61-4B08-BD8B-05076D4550C6}" srcOrd="1" destOrd="0" parTransId="{64098BFB-5745-4522-9558-E3D8D429BDB9}" sibTransId="{2AEE65C1-5107-49B8-B69C-E1B768477338}"/>
    <dgm:cxn modelId="{977C6295-CF04-403F-A92C-139DDB8075F1}" srcId="{66442BF1-D397-4755-8423-7464753A97CC}" destId="{8DD2EA0B-3362-4CF4-A14A-043CD7308C3F}" srcOrd="0" destOrd="0" parTransId="{5DB5A88E-7FB6-4A2E-85A5-2979F3CDF7E9}" sibTransId="{460DE77F-543C-4349-837A-FFD44B762FBF}"/>
    <dgm:cxn modelId="{B529510B-0BEA-42EE-9B72-0FAC33F28A5A}" srcId="{8DD2EA0B-3362-4CF4-A14A-043CD7308C3F}" destId="{33AABF1C-A66B-4A8F-92A3-1F07EEFD48D6}" srcOrd="1" destOrd="0" parTransId="{C02CF196-42BE-4977-9889-B02A716E0D13}" sibTransId="{70D988F3-5CA5-4406-BFB4-F3CA483F76A5}"/>
    <dgm:cxn modelId="{12118171-1438-4C1E-98EC-AAD0BDEBE05F}" type="presOf" srcId="{C02CF196-42BE-4977-9889-B02A716E0D13}" destId="{36D7D250-183D-4368-ADD3-60F5F4DA57B6}" srcOrd="0" destOrd="0" presId="urn:microsoft.com/office/officeart/2005/8/layout/hierarchy1"/>
    <dgm:cxn modelId="{A58BF26D-9A89-474E-955C-679E46D35BF9}" type="presOf" srcId="{27FCF4BE-E753-49B6-BAEA-B3EB909B415C}" destId="{47180704-EB81-439B-9BD2-F5F2CFB648C9}" srcOrd="0" destOrd="0" presId="urn:microsoft.com/office/officeart/2005/8/layout/hierarchy1"/>
    <dgm:cxn modelId="{1EB673A4-1274-49F4-9DAE-DDE246419F27}" type="presOf" srcId="{300BD9CC-D195-466B-B540-A72BC69086C3}" destId="{5296A7AA-F699-4EA8-AD38-1A9A6C936E2C}" srcOrd="0" destOrd="0" presId="urn:microsoft.com/office/officeart/2005/8/layout/hierarchy1"/>
    <dgm:cxn modelId="{217FDBED-38C3-42F8-BE22-215058D73632}" type="presOf" srcId="{B033BEA8-899F-47FE-9B0E-19D1CF5964E8}" destId="{9A3CF0F5-9B15-4E91-A504-2CD32EC3E412}" srcOrd="0" destOrd="0" presId="urn:microsoft.com/office/officeart/2005/8/layout/hierarchy1"/>
    <dgm:cxn modelId="{B7154783-8BFA-4850-B389-935B5C34355F}" type="presOf" srcId="{0782D842-1C61-4B08-BD8B-05076D4550C6}" destId="{D81E1E47-B89B-4B6F-9EE9-04DCC80EF916}" srcOrd="0" destOrd="0" presId="urn:microsoft.com/office/officeart/2005/8/layout/hierarchy1"/>
    <dgm:cxn modelId="{58B5FA88-7091-43B3-A1BE-370415DF38FA}" type="presOf" srcId="{C142615F-C975-4F89-86F2-1E20B2297859}" destId="{206F48DB-09BD-4D04-B2DF-7C8A24BE691F}" srcOrd="0" destOrd="0" presId="urn:microsoft.com/office/officeart/2005/8/layout/hierarchy1"/>
    <dgm:cxn modelId="{CB739EF2-2944-4ADC-A753-26160C63ABFD}" type="presOf" srcId="{8DD2EA0B-3362-4CF4-A14A-043CD7308C3F}" destId="{3163D129-7780-4E75-9A5A-F487026A0A85}" srcOrd="0" destOrd="0" presId="urn:microsoft.com/office/officeart/2005/8/layout/hierarchy1"/>
    <dgm:cxn modelId="{BEE2B5B0-54F7-49B9-8B5D-A63D81CD0ED0}" srcId="{8DD2EA0B-3362-4CF4-A14A-043CD7308C3F}" destId="{05EC1C8F-8ACB-4DE8-BFC6-409D08AE7ADB}" srcOrd="0" destOrd="0" parTransId="{7E965C47-EB4B-4651-875B-987DFCEF4B1C}" sibTransId="{62F23A28-1F6E-4812-AC1B-98C89A0F313A}"/>
    <dgm:cxn modelId="{4C6B89B0-D7C5-4B9E-9777-00CA5424E780}" srcId="{C142615F-C975-4F89-86F2-1E20B2297859}" destId="{66442BF1-D397-4755-8423-7464753A97CC}" srcOrd="0" destOrd="0" parTransId="{F4110872-4EE8-40C8-81BC-86CBE270B237}" sibTransId="{F3146DAF-D9E2-4586-8402-3BEC644719D1}"/>
    <dgm:cxn modelId="{26D206B4-E7F6-4FD5-B66B-D3139FB962D0}" srcId="{66442BF1-D397-4755-8423-7464753A97CC}" destId="{9A630184-1635-4F52-9706-4AD7C463F330}" srcOrd="1" destOrd="0" parTransId="{AA21A45E-38F0-41A5-A859-FA9AB78612F1}" sibTransId="{A9AD3F84-E4E0-43F4-855B-3F65A07A03B3}"/>
    <dgm:cxn modelId="{3585436A-3F99-42DE-A0C4-0DC4DDFBCA3B}" type="presOf" srcId="{33AABF1C-A66B-4A8F-92A3-1F07EEFD48D6}" destId="{B4E63AE9-C5B6-496E-8C9B-44A22DEB2938}" srcOrd="0" destOrd="0" presId="urn:microsoft.com/office/officeart/2005/8/layout/hierarchy1"/>
    <dgm:cxn modelId="{57FB7E38-8A68-4AC1-B85F-EA992604CD60}" type="presOf" srcId="{11EB564A-E43F-4FD4-ADFA-1C53B7ED077D}" destId="{ED574769-5C78-4D5D-B3C7-C0E8F2127E3C}" srcOrd="0" destOrd="0" presId="urn:microsoft.com/office/officeart/2005/8/layout/hierarchy1"/>
    <dgm:cxn modelId="{46CA9AFD-3104-4D7F-A697-C2015DFA50D9}" type="presOf" srcId="{5DB5A88E-7FB6-4A2E-85A5-2979F3CDF7E9}" destId="{60254DFE-C8A7-4DF5-94A6-A76F9E686EAA}" srcOrd="0" destOrd="0" presId="urn:microsoft.com/office/officeart/2005/8/layout/hierarchy1"/>
    <dgm:cxn modelId="{CA5FBB8A-D1E6-4303-AAFE-8F502F9807DC}" type="presOf" srcId="{64098BFB-5745-4522-9558-E3D8D429BDB9}" destId="{38977397-1524-4D3A-BF0C-AC48D9CEBBFE}" srcOrd="0" destOrd="0" presId="urn:microsoft.com/office/officeart/2005/8/layout/hierarchy1"/>
    <dgm:cxn modelId="{91193E0F-EDA6-493A-838B-BAE5E24433F1}" type="presParOf" srcId="{206F48DB-09BD-4D04-B2DF-7C8A24BE691F}" destId="{9849834F-6020-4C3C-8AFC-6EB028FBECE1}" srcOrd="0" destOrd="0" presId="urn:microsoft.com/office/officeart/2005/8/layout/hierarchy1"/>
    <dgm:cxn modelId="{FB2E6900-92C7-4D22-87F8-B878D7F29813}" type="presParOf" srcId="{9849834F-6020-4C3C-8AFC-6EB028FBECE1}" destId="{00A69DE8-3743-458B-A394-DE647560B0BF}" srcOrd="0" destOrd="0" presId="urn:microsoft.com/office/officeart/2005/8/layout/hierarchy1"/>
    <dgm:cxn modelId="{663B8830-19FB-4841-BA4A-11818423241A}" type="presParOf" srcId="{00A69DE8-3743-458B-A394-DE647560B0BF}" destId="{6C0870B1-231E-45E5-AF1E-9B4BEBF17A1C}" srcOrd="0" destOrd="0" presId="urn:microsoft.com/office/officeart/2005/8/layout/hierarchy1"/>
    <dgm:cxn modelId="{3D9B5F2B-01B6-4F31-863B-3004B826A25D}" type="presParOf" srcId="{00A69DE8-3743-458B-A394-DE647560B0BF}" destId="{86E07230-A5FE-4BDC-9042-94BCFB199FBB}" srcOrd="1" destOrd="0" presId="urn:microsoft.com/office/officeart/2005/8/layout/hierarchy1"/>
    <dgm:cxn modelId="{70005C8C-9AF1-41F8-85FE-667E22742090}" type="presParOf" srcId="{9849834F-6020-4C3C-8AFC-6EB028FBECE1}" destId="{0E76449B-6958-4691-A019-A0D5E31A54E0}" srcOrd="1" destOrd="0" presId="urn:microsoft.com/office/officeart/2005/8/layout/hierarchy1"/>
    <dgm:cxn modelId="{28C345EF-DD17-4936-AFB6-23AE32022BA6}" type="presParOf" srcId="{0E76449B-6958-4691-A019-A0D5E31A54E0}" destId="{60254DFE-C8A7-4DF5-94A6-A76F9E686EAA}" srcOrd="0" destOrd="0" presId="urn:microsoft.com/office/officeart/2005/8/layout/hierarchy1"/>
    <dgm:cxn modelId="{9B328AB1-CA46-48CD-9E55-24CBEAD3F1EF}" type="presParOf" srcId="{0E76449B-6958-4691-A019-A0D5E31A54E0}" destId="{E54C92C3-D03E-486D-970B-35209956A309}" srcOrd="1" destOrd="0" presId="urn:microsoft.com/office/officeart/2005/8/layout/hierarchy1"/>
    <dgm:cxn modelId="{B91C0A04-2FD1-4FCD-AE9D-4B6BF6AD25AC}" type="presParOf" srcId="{E54C92C3-D03E-486D-970B-35209956A309}" destId="{3D2E300E-FD78-40DD-8444-8C70AA756209}" srcOrd="0" destOrd="0" presId="urn:microsoft.com/office/officeart/2005/8/layout/hierarchy1"/>
    <dgm:cxn modelId="{111AA335-8A5D-4ABB-AADB-5C594171A25D}" type="presParOf" srcId="{3D2E300E-FD78-40DD-8444-8C70AA756209}" destId="{B752A383-3B12-4D42-9956-2849098DB88F}" srcOrd="0" destOrd="0" presId="urn:microsoft.com/office/officeart/2005/8/layout/hierarchy1"/>
    <dgm:cxn modelId="{4BF8B6E5-A79F-4DC5-8079-C254858587DA}" type="presParOf" srcId="{3D2E300E-FD78-40DD-8444-8C70AA756209}" destId="{3163D129-7780-4E75-9A5A-F487026A0A85}" srcOrd="1" destOrd="0" presId="urn:microsoft.com/office/officeart/2005/8/layout/hierarchy1"/>
    <dgm:cxn modelId="{94009DE5-EF85-4681-A776-646AC12CA046}" type="presParOf" srcId="{E54C92C3-D03E-486D-970B-35209956A309}" destId="{D3E8599B-F98D-41A8-B23B-AF1B0EAD5618}" srcOrd="1" destOrd="0" presId="urn:microsoft.com/office/officeart/2005/8/layout/hierarchy1"/>
    <dgm:cxn modelId="{9B36F8F2-C574-4978-BA30-03BD0FF47706}" type="presParOf" srcId="{D3E8599B-F98D-41A8-B23B-AF1B0EAD5618}" destId="{93599CF3-3ACF-4078-9E08-750E6F8CCA1E}" srcOrd="0" destOrd="0" presId="urn:microsoft.com/office/officeart/2005/8/layout/hierarchy1"/>
    <dgm:cxn modelId="{551B5E14-D5BB-471C-ADC2-E6CD4C555CD3}" type="presParOf" srcId="{D3E8599B-F98D-41A8-B23B-AF1B0EAD5618}" destId="{A9BD0170-4FD5-4F3B-9A53-5763B498AAB5}" srcOrd="1" destOrd="0" presId="urn:microsoft.com/office/officeart/2005/8/layout/hierarchy1"/>
    <dgm:cxn modelId="{239DD70B-2DD4-4E33-AA51-5B2A71E5D801}" type="presParOf" srcId="{A9BD0170-4FD5-4F3B-9A53-5763B498AAB5}" destId="{5D002E14-4B3D-4AAB-AFBB-0E1F2DF4610A}" srcOrd="0" destOrd="0" presId="urn:microsoft.com/office/officeart/2005/8/layout/hierarchy1"/>
    <dgm:cxn modelId="{BD86908A-3CC9-4725-A0EB-7738065885C2}" type="presParOf" srcId="{5D002E14-4B3D-4AAB-AFBB-0E1F2DF4610A}" destId="{9F7DA682-2F98-48F8-9F03-A6C26DF32F6E}" srcOrd="0" destOrd="0" presId="urn:microsoft.com/office/officeart/2005/8/layout/hierarchy1"/>
    <dgm:cxn modelId="{0468F9AB-62B6-4931-9998-372776818776}" type="presParOf" srcId="{5D002E14-4B3D-4AAB-AFBB-0E1F2DF4610A}" destId="{25DD9F58-2ADB-4362-BA85-5ADC24930DEC}" srcOrd="1" destOrd="0" presId="urn:microsoft.com/office/officeart/2005/8/layout/hierarchy1"/>
    <dgm:cxn modelId="{FD479218-21D6-4861-AF64-23F6B58C2CF6}" type="presParOf" srcId="{A9BD0170-4FD5-4F3B-9A53-5763B498AAB5}" destId="{F89E07FB-70E0-488C-BB0F-60F56D7800D1}" srcOrd="1" destOrd="0" presId="urn:microsoft.com/office/officeart/2005/8/layout/hierarchy1"/>
    <dgm:cxn modelId="{3AF69D4D-2413-43E9-B941-776D69618A95}" type="presParOf" srcId="{D3E8599B-F98D-41A8-B23B-AF1B0EAD5618}" destId="{36D7D250-183D-4368-ADD3-60F5F4DA57B6}" srcOrd="2" destOrd="0" presId="urn:microsoft.com/office/officeart/2005/8/layout/hierarchy1"/>
    <dgm:cxn modelId="{23413510-A1BF-4188-BF79-46D4656AA25F}" type="presParOf" srcId="{D3E8599B-F98D-41A8-B23B-AF1B0EAD5618}" destId="{A2FCE122-E8C8-4121-8267-90EE14341053}" srcOrd="3" destOrd="0" presId="urn:microsoft.com/office/officeart/2005/8/layout/hierarchy1"/>
    <dgm:cxn modelId="{536B6FB8-0D37-4E9E-B28A-B612952F9A8E}" type="presParOf" srcId="{A2FCE122-E8C8-4121-8267-90EE14341053}" destId="{B8E58F4F-9AB5-497C-8D38-5911552AC5BF}" srcOrd="0" destOrd="0" presId="urn:microsoft.com/office/officeart/2005/8/layout/hierarchy1"/>
    <dgm:cxn modelId="{F8321E2D-B0E2-49C7-BCB7-2978C5EF7043}" type="presParOf" srcId="{B8E58F4F-9AB5-497C-8D38-5911552AC5BF}" destId="{98F29ADA-B842-448C-AEB2-157C5F6C6DC3}" srcOrd="0" destOrd="0" presId="urn:microsoft.com/office/officeart/2005/8/layout/hierarchy1"/>
    <dgm:cxn modelId="{E2705A5F-2183-421F-B531-845D71536E10}" type="presParOf" srcId="{B8E58F4F-9AB5-497C-8D38-5911552AC5BF}" destId="{B4E63AE9-C5B6-496E-8C9B-44A22DEB2938}" srcOrd="1" destOrd="0" presId="urn:microsoft.com/office/officeart/2005/8/layout/hierarchy1"/>
    <dgm:cxn modelId="{068C81FB-721F-4D0B-9227-0CE5FC369607}" type="presParOf" srcId="{A2FCE122-E8C8-4121-8267-90EE14341053}" destId="{2B9D6BEF-0B35-4E7B-A00B-3312AEDF6E5B}" srcOrd="1" destOrd="0" presId="urn:microsoft.com/office/officeart/2005/8/layout/hierarchy1"/>
    <dgm:cxn modelId="{7ECCDEDC-7AD1-4337-A1BD-2512B4FCDE6A}" type="presParOf" srcId="{0E76449B-6958-4691-A019-A0D5E31A54E0}" destId="{A215E96F-7E56-4205-AEF3-7DC081302DF4}" srcOrd="2" destOrd="0" presId="urn:microsoft.com/office/officeart/2005/8/layout/hierarchy1"/>
    <dgm:cxn modelId="{B115F7A2-FBA5-41F6-A612-F7A6D206E3D1}" type="presParOf" srcId="{0E76449B-6958-4691-A019-A0D5E31A54E0}" destId="{EA066D88-3000-4B73-9C2F-ABD1FBE2771B}" srcOrd="3" destOrd="0" presId="urn:microsoft.com/office/officeart/2005/8/layout/hierarchy1"/>
    <dgm:cxn modelId="{2601282E-4DA4-4551-A9BF-E406A1F14511}" type="presParOf" srcId="{EA066D88-3000-4B73-9C2F-ABD1FBE2771B}" destId="{B239C3BB-B0EA-42A3-BC2F-557B857E2FB0}" srcOrd="0" destOrd="0" presId="urn:microsoft.com/office/officeart/2005/8/layout/hierarchy1"/>
    <dgm:cxn modelId="{F72BB1F1-15B2-46A7-9EEA-C0403657D214}" type="presParOf" srcId="{B239C3BB-B0EA-42A3-BC2F-557B857E2FB0}" destId="{F7666FF9-2B29-49C3-BD1B-D6109E3EE3FE}" srcOrd="0" destOrd="0" presId="urn:microsoft.com/office/officeart/2005/8/layout/hierarchy1"/>
    <dgm:cxn modelId="{0ED4EA6A-1E6F-41B2-BCD5-94A91A02D0AA}" type="presParOf" srcId="{B239C3BB-B0EA-42A3-BC2F-557B857E2FB0}" destId="{EDD17318-6245-437E-B060-244278B78CF5}" srcOrd="1" destOrd="0" presId="urn:microsoft.com/office/officeart/2005/8/layout/hierarchy1"/>
    <dgm:cxn modelId="{C59F2891-697A-4C3D-A966-1D6CDBCF7D07}" type="presParOf" srcId="{EA066D88-3000-4B73-9C2F-ABD1FBE2771B}" destId="{7B5F99D4-AFB7-48C5-94C7-D96F375F4C72}" srcOrd="1" destOrd="0" presId="urn:microsoft.com/office/officeart/2005/8/layout/hierarchy1"/>
    <dgm:cxn modelId="{17E5DED9-BACF-424D-99DC-2342A6E6C84E}" type="presParOf" srcId="{7B5F99D4-AFB7-48C5-94C7-D96F375F4C72}" destId="{ED574769-5C78-4D5D-B3C7-C0E8F2127E3C}" srcOrd="0" destOrd="0" presId="urn:microsoft.com/office/officeart/2005/8/layout/hierarchy1"/>
    <dgm:cxn modelId="{A2F0CCA5-5266-4A48-BB77-05362CF00377}" type="presParOf" srcId="{7B5F99D4-AFB7-48C5-94C7-D96F375F4C72}" destId="{EED80C4A-8448-4A88-9BC0-7934EC2E2D5A}" srcOrd="1" destOrd="0" presId="urn:microsoft.com/office/officeart/2005/8/layout/hierarchy1"/>
    <dgm:cxn modelId="{B0CDCAEB-A054-46F5-8D34-1F0604EF48CE}" type="presParOf" srcId="{EED80C4A-8448-4A88-9BC0-7934EC2E2D5A}" destId="{C77F3051-DF4F-4530-A5F9-0BDAED43DF21}" srcOrd="0" destOrd="0" presId="urn:microsoft.com/office/officeart/2005/8/layout/hierarchy1"/>
    <dgm:cxn modelId="{0EE41BB1-1CAB-44DA-BF31-A2F273474C1E}" type="presParOf" srcId="{C77F3051-DF4F-4530-A5F9-0BDAED43DF21}" destId="{9DFCA603-3CE3-474F-A4CA-43574CBCCD66}" srcOrd="0" destOrd="0" presId="urn:microsoft.com/office/officeart/2005/8/layout/hierarchy1"/>
    <dgm:cxn modelId="{CE6581BC-C84A-4B3F-9607-3CF7A22B0CF1}" type="presParOf" srcId="{C77F3051-DF4F-4530-A5F9-0BDAED43DF21}" destId="{9A3CF0F5-9B15-4E91-A504-2CD32EC3E412}" srcOrd="1" destOrd="0" presId="urn:microsoft.com/office/officeart/2005/8/layout/hierarchy1"/>
    <dgm:cxn modelId="{A2525099-E05F-49CA-9F00-42EBDD8DAE70}" type="presParOf" srcId="{EED80C4A-8448-4A88-9BC0-7934EC2E2D5A}" destId="{25738C19-B8CC-42A7-A945-F31069F766A7}" srcOrd="1" destOrd="0" presId="urn:microsoft.com/office/officeart/2005/8/layout/hierarchy1"/>
    <dgm:cxn modelId="{A381246F-FE04-4CD3-AF61-D56376D415B9}" type="presParOf" srcId="{7B5F99D4-AFB7-48C5-94C7-D96F375F4C72}" destId="{38977397-1524-4D3A-BF0C-AC48D9CEBBFE}" srcOrd="2" destOrd="0" presId="urn:microsoft.com/office/officeart/2005/8/layout/hierarchy1"/>
    <dgm:cxn modelId="{C39146B0-A7F7-4640-9F57-994D3520BD55}" type="presParOf" srcId="{7B5F99D4-AFB7-48C5-94C7-D96F375F4C72}" destId="{9AFBCFBE-4964-4E9F-815F-49549F40E0BA}" srcOrd="3" destOrd="0" presId="urn:microsoft.com/office/officeart/2005/8/layout/hierarchy1"/>
    <dgm:cxn modelId="{57B48016-CBB2-454B-9CB5-D70445B95E77}" type="presParOf" srcId="{9AFBCFBE-4964-4E9F-815F-49549F40E0BA}" destId="{05FD5C71-EC19-40B6-BDA2-790525721968}" srcOrd="0" destOrd="0" presId="urn:microsoft.com/office/officeart/2005/8/layout/hierarchy1"/>
    <dgm:cxn modelId="{5BFCB21A-5E30-4C3C-A32F-9EE2039FF891}" type="presParOf" srcId="{05FD5C71-EC19-40B6-BDA2-790525721968}" destId="{D346AEBA-2C4D-4D36-91BD-02EACDAB36BF}" srcOrd="0" destOrd="0" presId="urn:microsoft.com/office/officeart/2005/8/layout/hierarchy1"/>
    <dgm:cxn modelId="{1A0F3ADD-4EBA-47B6-97BB-0A83A25B1E8B}" type="presParOf" srcId="{05FD5C71-EC19-40B6-BDA2-790525721968}" destId="{D81E1E47-B89B-4B6F-9EE9-04DCC80EF916}" srcOrd="1" destOrd="0" presId="urn:microsoft.com/office/officeart/2005/8/layout/hierarchy1"/>
    <dgm:cxn modelId="{FB026A7A-CC7B-40BC-BA9D-490DBCC2B2F8}" type="presParOf" srcId="{9AFBCFBE-4964-4E9F-815F-49549F40E0BA}" destId="{A2C4FBA4-3F55-4724-B823-A7ABC4C0E8D1}" srcOrd="1" destOrd="0" presId="urn:microsoft.com/office/officeart/2005/8/layout/hierarchy1"/>
    <dgm:cxn modelId="{CB249FEA-00FA-4089-A4F7-6B5EF8431AF8}" type="presParOf" srcId="{7B5F99D4-AFB7-48C5-94C7-D96F375F4C72}" destId="{5296A7AA-F699-4EA8-AD38-1A9A6C936E2C}" srcOrd="4" destOrd="0" presId="urn:microsoft.com/office/officeart/2005/8/layout/hierarchy1"/>
    <dgm:cxn modelId="{B08ED80D-556B-4A34-AAC2-524B37B175C6}" type="presParOf" srcId="{7B5F99D4-AFB7-48C5-94C7-D96F375F4C72}" destId="{C27E9938-992D-49AF-ADDA-A6F70B1F3238}" srcOrd="5" destOrd="0" presId="urn:microsoft.com/office/officeart/2005/8/layout/hierarchy1"/>
    <dgm:cxn modelId="{BA3BD9E4-14B5-4D14-9194-F6A3FFBAD737}" type="presParOf" srcId="{C27E9938-992D-49AF-ADDA-A6F70B1F3238}" destId="{A01C6FDF-35EB-4094-80BD-1234CED4D7DE}" srcOrd="0" destOrd="0" presId="urn:microsoft.com/office/officeart/2005/8/layout/hierarchy1"/>
    <dgm:cxn modelId="{5121809C-4674-4C35-AD95-10D10F28C56D}" type="presParOf" srcId="{A01C6FDF-35EB-4094-80BD-1234CED4D7DE}" destId="{DAB158C7-34E0-4BAE-8286-45654804A92F}" srcOrd="0" destOrd="0" presId="urn:microsoft.com/office/officeart/2005/8/layout/hierarchy1"/>
    <dgm:cxn modelId="{3E3A7CEC-4BEB-46BB-8324-A9A2217794D8}" type="presParOf" srcId="{A01C6FDF-35EB-4094-80BD-1234CED4D7DE}" destId="{47180704-EB81-439B-9BD2-F5F2CFB648C9}" srcOrd="1" destOrd="0" presId="urn:microsoft.com/office/officeart/2005/8/layout/hierarchy1"/>
    <dgm:cxn modelId="{AE223690-7B40-418E-9C67-4F611EF72E8E}" type="presParOf" srcId="{C27E9938-992D-49AF-ADDA-A6F70B1F3238}" destId="{29F12251-79E8-466A-918E-565E0AEE08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42615F-C975-4F89-86F2-1E20B22978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442BF1-D397-4755-8423-7464753A97CC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Блок вопросов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в рамках анализа, контроля/мониторинга</a:t>
          </a:r>
          <a:endParaRPr lang="ru-RU" dirty="0">
            <a:latin typeface="Century Gothic" panose="020B0502020202020204" pitchFamily="34" charset="0"/>
          </a:endParaRPr>
        </a:p>
      </dgm:t>
    </dgm:pt>
    <dgm:pt modelId="{F4110872-4EE8-40C8-81BC-86CBE270B237}" type="parTrans" cxnId="{4C6B89B0-D7C5-4B9E-9777-00CA5424E780}">
      <dgm:prSet/>
      <dgm:spPr/>
      <dgm:t>
        <a:bodyPr/>
        <a:lstStyle/>
        <a:p>
          <a:endParaRPr lang="ru-RU"/>
        </a:p>
      </dgm:t>
    </dgm:pt>
    <dgm:pt modelId="{F3146DAF-D9E2-4586-8402-3BEC644719D1}" type="sibTrans" cxnId="{4C6B89B0-D7C5-4B9E-9777-00CA5424E780}">
      <dgm:prSet/>
      <dgm:spPr/>
      <dgm:t>
        <a:bodyPr/>
        <a:lstStyle/>
        <a:p>
          <a:endParaRPr lang="ru-RU"/>
        </a:p>
      </dgm:t>
    </dgm:pt>
    <dgm:pt modelId="{8DD2EA0B-3362-4CF4-A14A-043CD7308C3F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Анализ информации</a:t>
          </a:r>
          <a:endParaRPr lang="ru-RU" dirty="0"/>
        </a:p>
      </dgm:t>
    </dgm:pt>
    <dgm:pt modelId="{5DB5A88E-7FB6-4A2E-85A5-2979F3CDF7E9}" type="parTrans" cxnId="{977C6295-CF04-403F-A92C-139DDB8075F1}">
      <dgm:prSet/>
      <dgm:spPr/>
      <dgm:t>
        <a:bodyPr/>
        <a:lstStyle/>
        <a:p>
          <a:endParaRPr lang="ru-RU"/>
        </a:p>
      </dgm:t>
    </dgm:pt>
    <dgm:pt modelId="{460DE77F-543C-4349-837A-FFD44B762FBF}" type="sibTrans" cxnId="{977C6295-CF04-403F-A92C-139DDB8075F1}">
      <dgm:prSet/>
      <dgm:spPr/>
      <dgm:t>
        <a:bodyPr/>
        <a:lstStyle/>
        <a:p>
          <a:endParaRPr lang="ru-RU"/>
        </a:p>
      </dgm:t>
    </dgm:pt>
    <dgm:pt modelId="{05EC1C8F-8ACB-4DE8-BFC6-409D08AE7ADB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Выявление коррисков при закупках</a:t>
          </a:r>
          <a:endParaRPr lang="ru-RU" dirty="0">
            <a:latin typeface="Century Gothic" panose="020B0502020202020204" pitchFamily="34" charset="0"/>
          </a:endParaRPr>
        </a:p>
      </dgm:t>
    </dgm:pt>
    <dgm:pt modelId="{7E965C47-EB4B-4651-875B-987DFCEF4B1C}" type="parTrans" cxnId="{BEE2B5B0-54F7-49B9-8B5D-A63D81CD0ED0}">
      <dgm:prSet/>
      <dgm:spPr/>
      <dgm:t>
        <a:bodyPr/>
        <a:lstStyle/>
        <a:p>
          <a:endParaRPr lang="ru-RU"/>
        </a:p>
      </dgm:t>
    </dgm:pt>
    <dgm:pt modelId="{62F23A28-1F6E-4812-AC1B-98C89A0F313A}" type="sibTrans" cxnId="{BEE2B5B0-54F7-49B9-8B5D-A63D81CD0ED0}">
      <dgm:prSet/>
      <dgm:spPr/>
      <dgm:t>
        <a:bodyPr/>
        <a:lstStyle/>
        <a:p>
          <a:endParaRPr lang="ru-RU"/>
        </a:p>
      </dgm:t>
    </dgm:pt>
    <dgm:pt modelId="{33AABF1C-A66B-4A8F-92A3-1F07EEFD48D6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Выявление коррисков при реализации функций управления </a:t>
          </a:r>
          <a:endParaRPr lang="ru-RU" dirty="0">
            <a:latin typeface="Century Gothic" panose="020B0502020202020204" pitchFamily="34" charset="0"/>
          </a:endParaRPr>
        </a:p>
      </dgm:t>
    </dgm:pt>
    <dgm:pt modelId="{C02CF196-42BE-4977-9889-B02A716E0D13}" type="parTrans" cxnId="{B529510B-0BEA-42EE-9B72-0FAC33F28A5A}">
      <dgm:prSet/>
      <dgm:spPr/>
      <dgm:t>
        <a:bodyPr/>
        <a:lstStyle/>
        <a:p>
          <a:endParaRPr lang="ru-RU"/>
        </a:p>
      </dgm:t>
    </dgm:pt>
    <dgm:pt modelId="{70D988F3-5CA5-4406-BFB4-F3CA483F76A5}" type="sibTrans" cxnId="{B529510B-0BEA-42EE-9B72-0FAC33F28A5A}">
      <dgm:prSet/>
      <dgm:spPr/>
      <dgm:t>
        <a:bodyPr/>
        <a:lstStyle/>
        <a:p>
          <a:endParaRPr lang="ru-RU"/>
        </a:p>
      </dgm:t>
    </dgm:pt>
    <dgm:pt modelId="{9A630184-1635-4F52-9706-4AD7C463F330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Оценка исполнения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п. 2.1 ст. 6 ФЗ № 273-ФЗ о ежеквартальном анализе  решений судов </a:t>
          </a:r>
          <a:endParaRPr lang="ru-RU" dirty="0"/>
        </a:p>
      </dgm:t>
    </dgm:pt>
    <dgm:pt modelId="{AA21A45E-38F0-41A5-A859-FA9AB78612F1}" type="parTrans" cxnId="{26D206B4-E7F6-4FD5-B66B-D3139FB962D0}">
      <dgm:prSet/>
      <dgm:spPr/>
      <dgm:t>
        <a:bodyPr/>
        <a:lstStyle/>
        <a:p>
          <a:endParaRPr lang="ru-RU"/>
        </a:p>
      </dgm:t>
    </dgm:pt>
    <dgm:pt modelId="{A9AD3F84-E4E0-43F4-855B-3F65A07A03B3}" type="sibTrans" cxnId="{26D206B4-E7F6-4FD5-B66B-D3139FB962D0}">
      <dgm:prSet/>
      <dgm:spPr/>
      <dgm:t>
        <a:bodyPr/>
        <a:lstStyle/>
        <a:p>
          <a:endParaRPr lang="ru-RU"/>
        </a:p>
      </dgm:t>
    </dgm:pt>
    <dgm:pt modelId="{0782D842-1C61-4B08-BD8B-05076D4550C6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Рекомендации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о включении в план работы</a:t>
          </a:r>
          <a:endParaRPr lang="ru-RU" dirty="0"/>
        </a:p>
      </dgm:t>
    </dgm:pt>
    <dgm:pt modelId="{64098BFB-5745-4522-9558-E3D8D429BDB9}" type="parTrans" cxnId="{81A82212-7888-4AF7-91B9-2506E0AFA7B1}">
      <dgm:prSet/>
      <dgm:spPr/>
      <dgm:t>
        <a:bodyPr/>
        <a:lstStyle/>
        <a:p>
          <a:endParaRPr lang="ru-RU"/>
        </a:p>
      </dgm:t>
    </dgm:pt>
    <dgm:pt modelId="{2AEE65C1-5107-49B8-B69C-E1B768477338}" type="sibTrans" cxnId="{81A82212-7888-4AF7-91B9-2506E0AFA7B1}">
      <dgm:prSet/>
      <dgm:spPr/>
      <dgm:t>
        <a:bodyPr/>
        <a:lstStyle/>
        <a:p>
          <a:endParaRPr lang="ru-RU"/>
        </a:p>
      </dgm:t>
    </dgm:pt>
    <dgm:pt modelId="{27FCF4BE-E753-49B6-BAEA-B3EB909B415C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Запрос информации о принятых мерах </a:t>
          </a:r>
          <a:endParaRPr lang="ru-RU" dirty="0"/>
        </a:p>
      </dgm:t>
    </dgm:pt>
    <dgm:pt modelId="{300BD9CC-D195-466B-B540-A72BC69086C3}" type="parTrans" cxnId="{D7365DD3-F80C-4DCA-8AB9-09453FEC9CD4}">
      <dgm:prSet/>
      <dgm:spPr/>
      <dgm:t>
        <a:bodyPr/>
        <a:lstStyle/>
        <a:p>
          <a:endParaRPr lang="ru-RU"/>
        </a:p>
      </dgm:t>
    </dgm:pt>
    <dgm:pt modelId="{B6537FF2-73FF-4043-A595-56DD0AF31431}" type="sibTrans" cxnId="{D7365DD3-F80C-4DCA-8AB9-09453FEC9CD4}">
      <dgm:prSet/>
      <dgm:spPr/>
      <dgm:t>
        <a:bodyPr/>
        <a:lstStyle/>
        <a:p>
          <a:endParaRPr lang="ru-RU"/>
        </a:p>
      </dgm:t>
    </dgm:pt>
    <dgm:pt modelId="{B033BEA8-899F-47FE-9B0E-19D1CF5964E8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Рекомендации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об устранении недостатков</a:t>
          </a:r>
          <a:endParaRPr lang="ru-RU" dirty="0">
            <a:latin typeface="Century Gothic" panose="020B0502020202020204" pitchFamily="34" charset="0"/>
          </a:endParaRPr>
        </a:p>
      </dgm:t>
    </dgm:pt>
    <dgm:pt modelId="{11EB564A-E43F-4FD4-ADFA-1C53B7ED077D}" type="parTrans" cxnId="{0976AB69-C3E4-4DA0-A507-917BF6D120CD}">
      <dgm:prSet/>
      <dgm:spPr/>
      <dgm:t>
        <a:bodyPr/>
        <a:lstStyle/>
        <a:p>
          <a:endParaRPr lang="ru-RU"/>
        </a:p>
      </dgm:t>
    </dgm:pt>
    <dgm:pt modelId="{7C00C4E0-0E98-4728-B3FB-BD63C92BC728}" type="sibTrans" cxnId="{0976AB69-C3E4-4DA0-A507-917BF6D120CD}">
      <dgm:prSet/>
      <dgm:spPr/>
      <dgm:t>
        <a:bodyPr/>
        <a:lstStyle/>
        <a:p>
          <a:endParaRPr lang="ru-RU"/>
        </a:p>
      </dgm:t>
    </dgm:pt>
    <dgm:pt modelId="{206F48DB-09BD-4D04-B2DF-7C8A24BE691F}" type="pres">
      <dgm:prSet presAssocID="{C142615F-C975-4F89-86F2-1E20B22978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849834F-6020-4C3C-8AFC-6EB028FBECE1}" type="pres">
      <dgm:prSet presAssocID="{66442BF1-D397-4755-8423-7464753A97CC}" presName="hierRoot1" presStyleCnt="0"/>
      <dgm:spPr/>
    </dgm:pt>
    <dgm:pt modelId="{00A69DE8-3743-458B-A394-DE647560B0BF}" type="pres">
      <dgm:prSet presAssocID="{66442BF1-D397-4755-8423-7464753A97CC}" presName="composite" presStyleCnt="0"/>
      <dgm:spPr/>
    </dgm:pt>
    <dgm:pt modelId="{6C0870B1-231E-45E5-AF1E-9B4BEBF17A1C}" type="pres">
      <dgm:prSet presAssocID="{66442BF1-D397-4755-8423-7464753A97CC}" presName="background" presStyleLbl="node0" presStyleIdx="0" presStyleCnt="1"/>
      <dgm:spPr>
        <a:solidFill>
          <a:schemeClr val="tx2">
            <a:lumMod val="90000"/>
          </a:schemeClr>
        </a:solidFill>
      </dgm:spPr>
    </dgm:pt>
    <dgm:pt modelId="{86E07230-A5FE-4BDC-9042-94BCFB199FBB}" type="pres">
      <dgm:prSet presAssocID="{66442BF1-D397-4755-8423-7464753A97C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76449B-6958-4691-A019-A0D5E31A54E0}" type="pres">
      <dgm:prSet presAssocID="{66442BF1-D397-4755-8423-7464753A97CC}" presName="hierChild2" presStyleCnt="0"/>
      <dgm:spPr/>
    </dgm:pt>
    <dgm:pt modelId="{60254DFE-C8A7-4DF5-94A6-A76F9E686EAA}" type="pres">
      <dgm:prSet presAssocID="{5DB5A88E-7FB6-4A2E-85A5-2979F3CDF7E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54C92C3-D03E-486D-970B-35209956A309}" type="pres">
      <dgm:prSet presAssocID="{8DD2EA0B-3362-4CF4-A14A-043CD7308C3F}" presName="hierRoot2" presStyleCnt="0"/>
      <dgm:spPr/>
    </dgm:pt>
    <dgm:pt modelId="{3D2E300E-FD78-40DD-8444-8C70AA756209}" type="pres">
      <dgm:prSet presAssocID="{8DD2EA0B-3362-4CF4-A14A-043CD7308C3F}" presName="composite2" presStyleCnt="0"/>
      <dgm:spPr/>
    </dgm:pt>
    <dgm:pt modelId="{B752A383-3B12-4D42-9956-2849098DB88F}" type="pres">
      <dgm:prSet presAssocID="{8DD2EA0B-3362-4CF4-A14A-043CD7308C3F}" presName="background2" presStyleLbl="node2" presStyleIdx="0" presStyleCnt="2"/>
      <dgm:spPr>
        <a:solidFill>
          <a:schemeClr val="tx2">
            <a:lumMod val="90000"/>
          </a:schemeClr>
        </a:solidFill>
      </dgm:spPr>
    </dgm:pt>
    <dgm:pt modelId="{3163D129-7780-4E75-9A5A-F487026A0A85}" type="pres">
      <dgm:prSet presAssocID="{8DD2EA0B-3362-4CF4-A14A-043CD7308C3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E8599B-F98D-41A8-B23B-AF1B0EAD5618}" type="pres">
      <dgm:prSet presAssocID="{8DD2EA0B-3362-4CF4-A14A-043CD7308C3F}" presName="hierChild3" presStyleCnt="0"/>
      <dgm:spPr/>
    </dgm:pt>
    <dgm:pt modelId="{93599CF3-3ACF-4078-9E08-750E6F8CCA1E}" type="pres">
      <dgm:prSet presAssocID="{7E965C47-EB4B-4651-875B-987DFCEF4B1C}" presName="Name17" presStyleLbl="parChTrans1D3" presStyleIdx="0" presStyleCnt="5"/>
      <dgm:spPr/>
      <dgm:t>
        <a:bodyPr/>
        <a:lstStyle/>
        <a:p>
          <a:endParaRPr lang="ru-RU"/>
        </a:p>
      </dgm:t>
    </dgm:pt>
    <dgm:pt modelId="{A9BD0170-4FD5-4F3B-9A53-5763B498AAB5}" type="pres">
      <dgm:prSet presAssocID="{05EC1C8F-8ACB-4DE8-BFC6-409D08AE7ADB}" presName="hierRoot3" presStyleCnt="0"/>
      <dgm:spPr/>
    </dgm:pt>
    <dgm:pt modelId="{5D002E14-4B3D-4AAB-AFBB-0E1F2DF4610A}" type="pres">
      <dgm:prSet presAssocID="{05EC1C8F-8ACB-4DE8-BFC6-409D08AE7ADB}" presName="composite3" presStyleCnt="0"/>
      <dgm:spPr/>
    </dgm:pt>
    <dgm:pt modelId="{9F7DA682-2F98-48F8-9F03-A6C26DF32F6E}" type="pres">
      <dgm:prSet presAssocID="{05EC1C8F-8ACB-4DE8-BFC6-409D08AE7ADB}" presName="background3" presStyleLbl="node3" presStyleIdx="0" presStyleCnt="5"/>
      <dgm:spPr>
        <a:solidFill>
          <a:schemeClr val="tx2">
            <a:lumMod val="90000"/>
          </a:schemeClr>
        </a:solidFill>
      </dgm:spPr>
    </dgm:pt>
    <dgm:pt modelId="{25DD9F58-2ADB-4362-BA85-5ADC24930DEC}" type="pres">
      <dgm:prSet presAssocID="{05EC1C8F-8ACB-4DE8-BFC6-409D08AE7AD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9E07FB-70E0-488C-BB0F-60F56D7800D1}" type="pres">
      <dgm:prSet presAssocID="{05EC1C8F-8ACB-4DE8-BFC6-409D08AE7ADB}" presName="hierChild4" presStyleCnt="0"/>
      <dgm:spPr/>
    </dgm:pt>
    <dgm:pt modelId="{36D7D250-183D-4368-ADD3-60F5F4DA57B6}" type="pres">
      <dgm:prSet presAssocID="{C02CF196-42BE-4977-9889-B02A716E0D13}" presName="Name17" presStyleLbl="parChTrans1D3" presStyleIdx="1" presStyleCnt="5"/>
      <dgm:spPr/>
      <dgm:t>
        <a:bodyPr/>
        <a:lstStyle/>
        <a:p>
          <a:endParaRPr lang="ru-RU"/>
        </a:p>
      </dgm:t>
    </dgm:pt>
    <dgm:pt modelId="{A2FCE122-E8C8-4121-8267-90EE14341053}" type="pres">
      <dgm:prSet presAssocID="{33AABF1C-A66B-4A8F-92A3-1F07EEFD48D6}" presName="hierRoot3" presStyleCnt="0"/>
      <dgm:spPr/>
    </dgm:pt>
    <dgm:pt modelId="{B8E58F4F-9AB5-497C-8D38-5911552AC5BF}" type="pres">
      <dgm:prSet presAssocID="{33AABF1C-A66B-4A8F-92A3-1F07EEFD48D6}" presName="composite3" presStyleCnt="0"/>
      <dgm:spPr/>
    </dgm:pt>
    <dgm:pt modelId="{98F29ADA-B842-448C-AEB2-157C5F6C6DC3}" type="pres">
      <dgm:prSet presAssocID="{33AABF1C-A66B-4A8F-92A3-1F07EEFD48D6}" presName="background3" presStyleLbl="node3" presStyleIdx="1" presStyleCnt="5"/>
      <dgm:spPr>
        <a:solidFill>
          <a:schemeClr val="tx2">
            <a:lumMod val="90000"/>
          </a:schemeClr>
        </a:solidFill>
      </dgm:spPr>
    </dgm:pt>
    <dgm:pt modelId="{B4E63AE9-C5B6-496E-8C9B-44A22DEB2938}" type="pres">
      <dgm:prSet presAssocID="{33AABF1C-A66B-4A8F-92A3-1F07EEFD48D6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9D6BEF-0B35-4E7B-A00B-3312AEDF6E5B}" type="pres">
      <dgm:prSet presAssocID="{33AABF1C-A66B-4A8F-92A3-1F07EEFD48D6}" presName="hierChild4" presStyleCnt="0"/>
      <dgm:spPr/>
    </dgm:pt>
    <dgm:pt modelId="{A215E96F-7E56-4205-AEF3-7DC081302DF4}" type="pres">
      <dgm:prSet presAssocID="{AA21A45E-38F0-41A5-A859-FA9AB78612F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A066D88-3000-4B73-9C2F-ABD1FBE2771B}" type="pres">
      <dgm:prSet presAssocID="{9A630184-1635-4F52-9706-4AD7C463F330}" presName="hierRoot2" presStyleCnt="0"/>
      <dgm:spPr/>
    </dgm:pt>
    <dgm:pt modelId="{B239C3BB-B0EA-42A3-BC2F-557B857E2FB0}" type="pres">
      <dgm:prSet presAssocID="{9A630184-1635-4F52-9706-4AD7C463F330}" presName="composite2" presStyleCnt="0"/>
      <dgm:spPr/>
    </dgm:pt>
    <dgm:pt modelId="{F7666FF9-2B29-49C3-BD1B-D6109E3EE3FE}" type="pres">
      <dgm:prSet presAssocID="{9A630184-1635-4F52-9706-4AD7C463F330}" presName="background2" presStyleLbl="node2" presStyleIdx="1" presStyleCnt="2"/>
      <dgm:spPr>
        <a:solidFill>
          <a:schemeClr val="tx2">
            <a:lumMod val="90000"/>
          </a:schemeClr>
        </a:solidFill>
      </dgm:spPr>
    </dgm:pt>
    <dgm:pt modelId="{EDD17318-6245-437E-B060-244278B78CF5}" type="pres">
      <dgm:prSet presAssocID="{9A630184-1635-4F52-9706-4AD7C463F33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5F99D4-AFB7-48C5-94C7-D96F375F4C72}" type="pres">
      <dgm:prSet presAssocID="{9A630184-1635-4F52-9706-4AD7C463F330}" presName="hierChild3" presStyleCnt="0"/>
      <dgm:spPr/>
    </dgm:pt>
    <dgm:pt modelId="{ED574769-5C78-4D5D-B3C7-C0E8F2127E3C}" type="pres">
      <dgm:prSet presAssocID="{11EB564A-E43F-4FD4-ADFA-1C53B7ED077D}" presName="Name17" presStyleLbl="parChTrans1D3" presStyleIdx="2" presStyleCnt="5"/>
      <dgm:spPr/>
      <dgm:t>
        <a:bodyPr/>
        <a:lstStyle/>
        <a:p>
          <a:endParaRPr lang="ru-RU"/>
        </a:p>
      </dgm:t>
    </dgm:pt>
    <dgm:pt modelId="{EED80C4A-8448-4A88-9BC0-7934EC2E2D5A}" type="pres">
      <dgm:prSet presAssocID="{B033BEA8-899F-47FE-9B0E-19D1CF5964E8}" presName="hierRoot3" presStyleCnt="0"/>
      <dgm:spPr/>
    </dgm:pt>
    <dgm:pt modelId="{C77F3051-DF4F-4530-A5F9-0BDAED43DF21}" type="pres">
      <dgm:prSet presAssocID="{B033BEA8-899F-47FE-9B0E-19D1CF5964E8}" presName="composite3" presStyleCnt="0"/>
      <dgm:spPr/>
    </dgm:pt>
    <dgm:pt modelId="{9DFCA603-3CE3-474F-A4CA-43574CBCCD66}" type="pres">
      <dgm:prSet presAssocID="{B033BEA8-899F-47FE-9B0E-19D1CF5964E8}" presName="background3" presStyleLbl="node3" presStyleIdx="2" presStyleCnt="5"/>
      <dgm:spPr>
        <a:solidFill>
          <a:schemeClr val="tx2">
            <a:lumMod val="90000"/>
          </a:schemeClr>
        </a:solidFill>
      </dgm:spPr>
    </dgm:pt>
    <dgm:pt modelId="{9A3CF0F5-9B15-4E91-A504-2CD32EC3E412}" type="pres">
      <dgm:prSet presAssocID="{B033BEA8-899F-47FE-9B0E-19D1CF5964E8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738C19-B8CC-42A7-A945-F31069F766A7}" type="pres">
      <dgm:prSet presAssocID="{B033BEA8-899F-47FE-9B0E-19D1CF5964E8}" presName="hierChild4" presStyleCnt="0"/>
      <dgm:spPr/>
    </dgm:pt>
    <dgm:pt modelId="{38977397-1524-4D3A-BF0C-AC48D9CEBBFE}" type="pres">
      <dgm:prSet presAssocID="{64098BFB-5745-4522-9558-E3D8D429BDB9}" presName="Name17" presStyleLbl="parChTrans1D3" presStyleIdx="3" presStyleCnt="5"/>
      <dgm:spPr/>
      <dgm:t>
        <a:bodyPr/>
        <a:lstStyle/>
        <a:p>
          <a:endParaRPr lang="ru-RU"/>
        </a:p>
      </dgm:t>
    </dgm:pt>
    <dgm:pt modelId="{9AFBCFBE-4964-4E9F-815F-49549F40E0BA}" type="pres">
      <dgm:prSet presAssocID="{0782D842-1C61-4B08-BD8B-05076D4550C6}" presName="hierRoot3" presStyleCnt="0"/>
      <dgm:spPr/>
    </dgm:pt>
    <dgm:pt modelId="{05FD5C71-EC19-40B6-BDA2-790525721968}" type="pres">
      <dgm:prSet presAssocID="{0782D842-1C61-4B08-BD8B-05076D4550C6}" presName="composite3" presStyleCnt="0"/>
      <dgm:spPr/>
    </dgm:pt>
    <dgm:pt modelId="{D346AEBA-2C4D-4D36-91BD-02EACDAB36BF}" type="pres">
      <dgm:prSet presAssocID="{0782D842-1C61-4B08-BD8B-05076D4550C6}" presName="background3" presStyleLbl="node3" presStyleIdx="3" presStyleCnt="5"/>
      <dgm:spPr>
        <a:solidFill>
          <a:schemeClr val="tx2">
            <a:lumMod val="90000"/>
          </a:schemeClr>
        </a:solidFill>
      </dgm:spPr>
    </dgm:pt>
    <dgm:pt modelId="{D81E1E47-B89B-4B6F-9EE9-04DCC80EF916}" type="pres">
      <dgm:prSet presAssocID="{0782D842-1C61-4B08-BD8B-05076D4550C6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C4FBA4-3F55-4724-B823-A7ABC4C0E8D1}" type="pres">
      <dgm:prSet presAssocID="{0782D842-1C61-4B08-BD8B-05076D4550C6}" presName="hierChild4" presStyleCnt="0"/>
      <dgm:spPr/>
    </dgm:pt>
    <dgm:pt modelId="{5296A7AA-F699-4EA8-AD38-1A9A6C936E2C}" type="pres">
      <dgm:prSet presAssocID="{300BD9CC-D195-466B-B540-A72BC69086C3}" presName="Name17" presStyleLbl="parChTrans1D3" presStyleIdx="4" presStyleCnt="5"/>
      <dgm:spPr/>
      <dgm:t>
        <a:bodyPr/>
        <a:lstStyle/>
        <a:p>
          <a:endParaRPr lang="ru-RU"/>
        </a:p>
      </dgm:t>
    </dgm:pt>
    <dgm:pt modelId="{C27E9938-992D-49AF-ADDA-A6F70B1F3238}" type="pres">
      <dgm:prSet presAssocID="{27FCF4BE-E753-49B6-BAEA-B3EB909B415C}" presName="hierRoot3" presStyleCnt="0"/>
      <dgm:spPr/>
    </dgm:pt>
    <dgm:pt modelId="{A01C6FDF-35EB-4094-80BD-1234CED4D7DE}" type="pres">
      <dgm:prSet presAssocID="{27FCF4BE-E753-49B6-BAEA-B3EB909B415C}" presName="composite3" presStyleCnt="0"/>
      <dgm:spPr/>
    </dgm:pt>
    <dgm:pt modelId="{DAB158C7-34E0-4BAE-8286-45654804A92F}" type="pres">
      <dgm:prSet presAssocID="{27FCF4BE-E753-49B6-BAEA-B3EB909B415C}" presName="background3" presStyleLbl="node3" presStyleIdx="4" presStyleCnt="5"/>
      <dgm:spPr>
        <a:solidFill>
          <a:schemeClr val="tx2">
            <a:lumMod val="90000"/>
          </a:schemeClr>
        </a:solidFill>
      </dgm:spPr>
    </dgm:pt>
    <dgm:pt modelId="{47180704-EB81-439B-9BD2-F5F2CFB648C9}" type="pres">
      <dgm:prSet presAssocID="{27FCF4BE-E753-49B6-BAEA-B3EB909B415C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F12251-79E8-466A-918E-565E0AEE08C4}" type="pres">
      <dgm:prSet presAssocID="{27FCF4BE-E753-49B6-BAEA-B3EB909B415C}" presName="hierChild4" presStyleCnt="0"/>
      <dgm:spPr/>
    </dgm:pt>
  </dgm:ptLst>
  <dgm:cxnLst>
    <dgm:cxn modelId="{6276C2F6-FAF2-4709-91B4-9153D5C8D7C5}" type="presOf" srcId="{B033BEA8-899F-47FE-9B0E-19D1CF5964E8}" destId="{9A3CF0F5-9B15-4E91-A504-2CD32EC3E412}" srcOrd="0" destOrd="0" presId="urn:microsoft.com/office/officeart/2005/8/layout/hierarchy1"/>
    <dgm:cxn modelId="{D7365DD3-F80C-4DCA-8AB9-09453FEC9CD4}" srcId="{9A630184-1635-4F52-9706-4AD7C463F330}" destId="{27FCF4BE-E753-49B6-BAEA-B3EB909B415C}" srcOrd="2" destOrd="0" parTransId="{300BD9CC-D195-466B-B540-A72BC69086C3}" sibTransId="{B6537FF2-73FF-4043-A595-56DD0AF31431}"/>
    <dgm:cxn modelId="{0976AB69-C3E4-4DA0-A507-917BF6D120CD}" srcId="{9A630184-1635-4F52-9706-4AD7C463F330}" destId="{B033BEA8-899F-47FE-9B0E-19D1CF5964E8}" srcOrd="0" destOrd="0" parTransId="{11EB564A-E43F-4FD4-ADFA-1C53B7ED077D}" sibTransId="{7C00C4E0-0E98-4728-B3FB-BD63C92BC728}"/>
    <dgm:cxn modelId="{B9F4F6D2-8811-478C-8D5B-01CA5BFF900E}" type="presOf" srcId="{66442BF1-D397-4755-8423-7464753A97CC}" destId="{86E07230-A5FE-4BDC-9042-94BCFB199FBB}" srcOrd="0" destOrd="0" presId="urn:microsoft.com/office/officeart/2005/8/layout/hierarchy1"/>
    <dgm:cxn modelId="{81A82212-7888-4AF7-91B9-2506E0AFA7B1}" srcId="{9A630184-1635-4F52-9706-4AD7C463F330}" destId="{0782D842-1C61-4B08-BD8B-05076D4550C6}" srcOrd="1" destOrd="0" parTransId="{64098BFB-5745-4522-9558-E3D8D429BDB9}" sibTransId="{2AEE65C1-5107-49B8-B69C-E1B768477338}"/>
    <dgm:cxn modelId="{977C6295-CF04-403F-A92C-139DDB8075F1}" srcId="{66442BF1-D397-4755-8423-7464753A97CC}" destId="{8DD2EA0B-3362-4CF4-A14A-043CD7308C3F}" srcOrd="0" destOrd="0" parTransId="{5DB5A88E-7FB6-4A2E-85A5-2979F3CDF7E9}" sibTransId="{460DE77F-543C-4349-837A-FFD44B762FBF}"/>
    <dgm:cxn modelId="{82DCBC09-C279-4A2B-A5F3-AADEB3B8EF67}" type="presOf" srcId="{33AABF1C-A66B-4A8F-92A3-1F07EEFD48D6}" destId="{B4E63AE9-C5B6-496E-8C9B-44A22DEB2938}" srcOrd="0" destOrd="0" presId="urn:microsoft.com/office/officeart/2005/8/layout/hierarchy1"/>
    <dgm:cxn modelId="{B529510B-0BEA-42EE-9B72-0FAC33F28A5A}" srcId="{8DD2EA0B-3362-4CF4-A14A-043CD7308C3F}" destId="{33AABF1C-A66B-4A8F-92A3-1F07EEFD48D6}" srcOrd="1" destOrd="0" parTransId="{C02CF196-42BE-4977-9889-B02A716E0D13}" sibTransId="{70D988F3-5CA5-4406-BFB4-F3CA483F76A5}"/>
    <dgm:cxn modelId="{218A3DB6-ED34-4627-AED1-1ED8F2AC4864}" type="presOf" srcId="{9A630184-1635-4F52-9706-4AD7C463F330}" destId="{EDD17318-6245-437E-B060-244278B78CF5}" srcOrd="0" destOrd="0" presId="urn:microsoft.com/office/officeart/2005/8/layout/hierarchy1"/>
    <dgm:cxn modelId="{12810307-0445-4148-B0DB-4D9AC25F4308}" type="presOf" srcId="{C142615F-C975-4F89-86F2-1E20B2297859}" destId="{206F48DB-09BD-4D04-B2DF-7C8A24BE691F}" srcOrd="0" destOrd="0" presId="urn:microsoft.com/office/officeart/2005/8/layout/hierarchy1"/>
    <dgm:cxn modelId="{A7D2D4A0-4E69-42FD-9FE8-D698786BF3A7}" type="presOf" srcId="{8DD2EA0B-3362-4CF4-A14A-043CD7308C3F}" destId="{3163D129-7780-4E75-9A5A-F487026A0A85}" srcOrd="0" destOrd="0" presId="urn:microsoft.com/office/officeart/2005/8/layout/hierarchy1"/>
    <dgm:cxn modelId="{B9177955-A4A7-4C4B-B60B-BEF241EE5E00}" type="presOf" srcId="{C02CF196-42BE-4977-9889-B02A716E0D13}" destId="{36D7D250-183D-4368-ADD3-60F5F4DA57B6}" srcOrd="0" destOrd="0" presId="urn:microsoft.com/office/officeart/2005/8/layout/hierarchy1"/>
    <dgm:cxn modelId="{BEE2B5B0-54F7-49B9-8B5D-A63D81CD0ED0}" srcId="{8DD2EA0B-3362-4CF4-A14A-043CD7308C3F}" destId="{05EC1C8F-8ACB-4DE8-BFC6-409D08AE7ADB}" srcOrd="0" destOrd="0" parTransId="{7E965C47-EB4B-4651-875B-987DFCEF4B1C}" sibTransId="{62F23A28-1F6E-4812-AC1B-98C89A0F313A}"/>
    <dgm:cxn modelId="{4C6B89B0-D7C5-4B9E-9777-00CA5424E780}" srcId="{C142615F-C975-4F89-86F2-1E20B2297859}" destId="{66442BF1-D397-4755-8423-7464753A97CC}" srcOrd="0" destOrd="0" parTransId="{F4110872-4EE8-40C8-81BC-86CBE270B237}" sibTransId="{F3146DAF-D9E2-4586-8402-3BEC644719D1}"/>
    <dgm:cxn modelId="{C2350D73-37A2-4FEF-BCA0-17BD2BFC056C}" type="presOf" srcId="{7E965C47-EB4B-4651-875B-987DFCEF4B1C}" destId="{93599CF3-3ACF-4078-9E08-750E6F8CCA1E}" srcOrd="0" destOrd="0" presId="urn:microsoft.com/office/officeart/2005/8/layout/hierarchy1"/>
    <dgm:cxn modelId="{26D206B4-E7F6-4FD5-B66B-D3139FB962D0}" srcId="{66442BF1-D397-4755-8423-7464753A97CC}" destId="{9A630184-1635-4F52-9706-4AD7C463F330}" srcOrd="1" destOrd="0" parTransId="{AA21A45E-38F0-41A5-A859-FA9AB78612F1}" sibTransId="{A9AD3F84-E4E0-43F4-855B-3F65A07A03B3}"/>
    <dgm:cxn modelId="{355221E5-6DD9-4AF4-8BC7-96314863B851}" type="presOf" srcId="{11EB564A-E43F-4FD4-ADFA-1C53B7ED077D}" destId="{ED574769-5C78-4D5D-B3C7-C0E8F2127E3C}" srcOrd="0" destOrd="0" presId="urn:microsoft.com/office/officeart/2005/8/layout/hierarchy1"/>
    <dgm:cxn modelId="{8701B911-3FDA-41C6-BFB2-0619708B15F4}" type="presOf" srcId="{300BD9CC-D195-466B-B540-A72BC69086C3}" destId="{5296A7AA-F699-4EA8-AD38-1A9A6C936E2C}" srcOrd="0" destOrd="0" presId="urn:microsoft.com/office/officeart/2005/8/layout/hierarchy1"/>
    <dgm:cxn modelId="{363617F8-2D2A-4DB9-B4DD-AA4B07A2838F}" type="presOf" srcId="{5DB5A88E-7FB6-4A2E-85A5-2979F3CDF7E9}" destId="{60254DFE-C8A7-4DF5-94A6-A76F9E686EAA}" srcOrd="0" destOrd="0" presId="urn:microsoft.com/office/officeart/2005/8/layout/hierarchy1"/>
    <dgm:cxn modelId="{1DF744E6-B21B-42BD-A6E1-4E0437A5059A}" type="presOf" srcId="{AA21A45E-38F0-41A5-A859-FA9AB78612F1}" destId="{A215E96F-7E56-4205-AEF3-7DC081302DF4}" srcOrd="0" destOrd="0" presId="urn:microsoft.com/office/officeart/2005/8/layout/hierarchy1"/>
    <dgm:cxn modelId="{19C543A8-5886-4230-A82A-2D35D1D4DB91}" type="presOf" srcId="{0782D842-1C61-4B08-BD8B-05076D4550C6}" destId="{D81E1E47-B89B-4B6F-9EE9-04DCC80EF916}" srcOrd="0" destOrd="0" presId="urn:microsoft.com/office/officeart/2005/8/layout/hierarchy1"/>
    <dgm:cxn modelId="{AC7B43E0-FBC8-47A2-B68B-D9DF5D1E69F0}" type="presOf" srcId="{27FCF4BE-E753-49B6-BAEA-B3EB909B415C}" destId="{47180704-EB81-439B-9BD2-F5F2CFB648C9}" srcOrd="0" destOrd="0" presId="urn:microsoft.com/office/officeart/2005/8/layout/hierarchy1"/>
    <dgm:cxn modelId="{9EABC67A-2BA5-4EAD-9951-1CAA57E2DC4C}" type="presOf" srcId="{64098BFB-5745-4522-9558-E3D8D429BDB9}" destId="{38977397-1524-4D3A-BF0C-AC48D9CEBBFE}" srcOrd="0" destOrd="0" presId="urn:microsoft.com/office/officeart/2005/8/layout/hierarchy1"/>
    <dgm:cxn modelId="{9F5D465F-B9DB-4FCC-8538-270858AEC06C}" type="presOf" srcId="{05EC1C8F-8ACB-4DE8-BFC6-409D08AE7ADB}" destId="{25DD9F58-2ADB-4362-BA85-5ADC24930DEC}" srcOrd="0" destOrd="0" presId="urn:microsoft.com/office/officeart/2005/8/layout/hierarchy1"/>
    <dgm:cxn modelId="{AFA5D0D2-670E-4C76-BBEB-0FCEB9B4AB0C}" type="presParOf" srcId="{206F48DB-09BD-4D04-B2DF-7C8A24BE691F}" destId="{9849834F-6020-4C3C-8AFC-6EB028FBECE1}" srcOrd="0" destOrd="0" presId="urn:microsoft.com/office/officeart/2005/8/layout/hierarchy1"/>
    <dgm:cxn modelId="{BD4381B2-8CD9-4DD3-A2D5-8793FC8042C2}" type="presParOf" srcId="{9849834F-6020-4C3C-8AFC-6EB028FBECE1}" destId="{00A69DE8-3743-458B-A394-DE647560B0BF}" srcOrd="0" destOrd="0" presId="urn:microsoft.com/office/officeart/2005/8/layout/hierarchy1"/>
    <dgm:cxn modelId="{47F6B518-018B-4CA0-A55B-F2769EB7A5A0}" type="presParOf" srcId="{00A69DE8-3743-458B-A394-DE647560B0BF}" destId="{6C0870B1-231E-45E5-AF1E-9B4BEBF17A1C}" srcOrd="0" destOrd="0" presId="urn:microsoft.com/office/officeart/2005/8/layout/hierarchy1"/>
    <dgm:cxn modelId="{C2E2CA12-B5B7-41C3-951F-F888E5677597}" type="presParOf" srcId="{00A69DE8-3743-458B-A394-DE647560B0BF}" destId="{86E07230-A5FE-4BDC-9042-94BCFB199FBB}" srcOrd="1" destOrd="0" presId="urn:microsoft.com/office/officeart/2005/8/layout/hierarchy1"/>
    <dgm:cxn modelId="{F403456B-EBA1-46DE-977A-ED2FE0C3DD31}" type="presParOf" srcId="{9849834F-6020-4C3C-8AFC-6EB028FBECE1}" destId="{0E76449B-6958-4691-A019-A0D5E31A54E0}" srcOrd="1" destOrd="0" presId="urn:microsoft.com/office/officeart/2005/8/layout/hierarchy1"/>
    <dgm:cxn modelId="{DA1EFA49-6DA5-4924-8283-180F5B318A6E}" type="presParOf" srcId="{0E76449B-6958-4691-A019-A0D5E31A54E0}" destId="{60254DFE-C8A7-4DF5-94A6-A76F9E686EAA}" srcOrd="0" destOrd="0" presId="urn:microsoft.com/office/officeart/2005/8/layout/hierarchy1"/>
    <dgm:cxn modelId="{0A892F82-FFA8-411A-87CE-0D137D5D0D8A}" type="presParOf" srcId="{0E76449B-6958-4691-A019-A0D5E31A54E0}" destId="{E54C92C3-D03E-486D-970B-35209956A309}" srcOrd="1" destOrd="0" presId="urn:microsoft.com/office/officeart/2005/8/layout/hierarchy1"/>
    <dgm:cxn modelId="{D541B079-F941-426D-93E8-41D0EB443789}" type="presParOf" srcId="{E54C92C3-D03E-486D-970B-35209956A309}" destId="{3D2E300E-FD78-40DD-8444-8C70AA756209}" srcOrd="0" destOrd="0" presId="urn:microsoft.com/office/officeart/2005/8/layout/hierarchy1"/>
    <dgm:cxn modelId="{01B8A2CF-6BDA-4097-819B-4CD385B0C370}" type="presParOf" srcId="{3D2E300E-FD78-40DD-8444-8C70AA756209}" destId="{B752A383-3B12-4D42-9956-2849098DB88F}" srcOrd="0" destOrd="0" presId="urn:microsoft.com/office/officeart/2005/8/layout/hierarchy1"/>
    <dgm:cxn modelId="{35DE0BAD-2378-4FD1-AA5D-8EF789C9BF57}" type="presParOf" srcId="{3D2E300E-FD78-40DD-8444-8C70AA756209}" destId="{3163D129-7780-4E75-9A5A-F487026A0A85}" srcOrd="1" destOrd="0" presId="urn:microsoft.com/office/officeart/2005/8/layout/hierarchy1"/>
    <dgm:cxn modelId="{93886A3E-4CE8-4AD3-A4EF-224B3E1BE649}" type="presParOf" srcId="{E54C92C3-D03E-486D-970B-35209956A309}" destId="{D3E8599B-F98D-41A8-B23B-AF1B0EAD5618}" srcOrd="1" destOrd="0" presId="urn:microsoft.com/office/officeart/2005/8/layout/hierarchy1"/>
    <dgm:cxn modelId="{8D401FD9-1876-4D2B-AF6C-B2C2A619401E}" type="presParOf" srcId="{D3E8599B-F98D-41A8-B23B-AF1B0EAD5618}" destId="{93599CF3-3ACF-4078-9E08-750E6F8CCA1E}" srcOrd="0" destOrd="0" presId="urn:microsoft.com/office/officeart/2005/8/layout/hierarchy1"/>
    <dgm:cxn modelId="{00F06347-44C1-4C9A-8624-DCA66517DBD5}" type="presParOf" srcId="{D3E8599B-F98D-41A8-B23B-AF1B0EAD5618}" destId="{A9BD0170-4FD5-4F3B-9A53-5763B498AAB5}" srcOrd="1" destOrd="0" presId="urn:microsoft.com/office/officeart/2005/8/layout/hierarchy1"/>
    <dgm:cxn modelId="{79C0DA88-CFB0-4FC2-92A9-7C13835D2601}" type="presParOf" srcId="{A9BD0170-4FD5-4F3B-9A53-5763B498AAB5}" destId="{5D002E14-4B3D-4AAB-AFBB-0E1F2DF4610A}" srcOrd="0" destOrd="0" presId="urn:microsoft.com/office/officeart/2005/8/layout/hierarchy1"/>
    <dgm:cxn modelId="{41DB6EC1-C0B8-4B6B-B1CF-D33D3344F540}" type="presParOf" srcId="{5D002E14-4B3D-4AAB-AFBB-0E1F2DF4610A}" destId="{9F7DA682-2F98-48F8-9F03-A6C26DF32F6E}" srcOrd="0" destOrd="0" presId="urn:microsoft.com/office/officeart/2005/8/layout/hierarchy1"/>
    <dgm:cxn modelId="{F97E7E7E-851E-4FB7-96B2-C23723CBA566}" type="presParOf" srcId="{5D002E14-4B3D-4AAB-AFBB-0E1F2DF4610A}" destId="{25DD9F58-2ADB-4362-BA85-5ADC24930DEC}" srcOrd="1" destOrd="0" presId="urn:microsoft.com/office/officeart/2005/8/layout/hierarchy1"/>
    <dgm:cxn modelId="{96F3F869-0FAA-492D-A74A-41FAD88D5828}" type="presParOf" srcId="{A9BD0170-4FD5-4F3B-9A53-5763B498AAB5}" destId="{F89E07FB-70E0-488C-BB0F-60F56D7800D1}" srcOrd="1" destOrd="0" presId="urn:microsoft.com/office/officeart/2005/8/layout/hierarchy1"/>
    <dgm:cxn modelId="{B3166150-F768-4705-981D-CC3845B57D12}" type="presParOf" srcId="{D3E8599B-F98D-41A8-B23B-AF1B0EAD5618}" destId="{36D7D250-183D-4368-ADD3-60F5F4DA57B6}" srcOrd="2" destOrd="0" presId="urn:microsoft.com/office/officeart/2005/8/layout/hierarchy1"/>
    <dgm:cxn modelId="{ED99AA38-36DF-4F59-97AE-5B0062068B18}" type="presParOf" srcId="{D3E8599B-F98D-41A8-B23B-AF1B0EAD5618}" destId="{A2FCE122-E8C8-4121-8267-90EE14341053}" srcOrd="3" destOrd="0" presId="urn:microsoft.com/office/officeart/2005/8/layout/hierarchy1"/>
    <dgm:cxn modelId="{23563894-5E0D-4C9E-81E0-78FB9E99F1F5}" type="presParOf" srcId="{A2FCE122-E8C8-4121-8267-90EE14341053}" destId="{B8E58F4F-9AB5-497C-8D38-5911552AC5BF}" srcOrd="0" destOrd="0" presId="urn:microsoft.com/office/officeart/2005/8/layout/hierarchy1"/>
    <dgm:cxn modelId="{E954C4E1-1D62-4CAA-A331-E4D663512A24}" type="presParOf" srcId="{B8E58F4F-9AB5-497C-8D38-5911552AC5BF}" destId="{98F29ADA-B842-448C-AEB2-157C5F6C6DC3}" srcOrd="0" destOrd="0" presId="urn:microsoft.com/office/officeart/2005/8/layout/hierarchy1"/>
    <dgm:cxn modelId="{22DD8700-7230-4B59-A35D-B77340D2E16D}" type="presParOf" srcId="{B8E58F4F-9AB5-497C-8D38-5911552AC5BF}" destId="{B4E63AE9-C5B6-496E-8C9B-44A22DEB2938}" srcOrd="1" destOrd="0" presId="urn:microsoft.com/office/officeart/2005/8/layout/hierarchy1"/>
    <dgm:cxn modelId="{1DE75103-8A83-45C4-BF4B-30024F88E597}" type="presParOf" srcId="{A2FCE122-E8C8-4121-8267-90EE14341053}" destId="{2B9D6BEF-0B35-4E7B-A00B-3312AEDF6E5B}" srcOrd="1" destOrd="0" presId="urn:microsoft.com/office/officeart/2005/8/layout/hierarchy1"/>
    <dgm:cxn modelId="{6CEED32A-AAE8-4FC5-8A72-6D30D9102738}" type="presParOf" srcId="{0E76449B-6958-4691-A019-A0D5E31A54E0}" destId="{A215E96F-7E56-4205-AEF3-7DC081302DF4}" srcOrd="2" destOrd="0" presId="urn:microsoft.com/office/officeart/2005/8/layout/hierarchy1"/>
    <dgm:cxn modelId="{DC2896F6-21C1-4033-A81D-938921D6D3C5}" type="presParOf" srcId="{0E76449B-6958-4691-A019-A0D5E31A54E0}" destId="{EA066D88-3000-4B73-9C2F-ABD1FBE2771B}" srcOrd="3" destOrd="0" presId="urn:microsoft.com/office/officeart/2005/8/layout/hierarchy1"/>
    <dgm:cxn modelId="{2CA90C4F-3F42-4D2A-B3CF-F0DBE2F66E77}" type="presParOf" srcId="{EA066D88-3000-4B73-9C2F-ABD1FBE2771B}" destId="{B239C3BB-B0EA-42A3-BC2F-557B857E2FB0}" srcOrd="0" destOrd="0" presId="urn:microsoft.com/office/officeart/2005/8/layout/hierarchy1"/>
    <dgm:cxn modelId="{512C8D14-F5D9-4CBF-8352-EDAEF543FDAB}" type="presParOf" srcId="{B239C3BB-B0EA-42A3-BC2F-557B857E2FB0}" destId="{F7666FF9-2B29-49C3-BD1B-D6109E3EE3FE}" srcOrd="0" destOrd="0" presId="urn:microsoft.com/office/officeart/2005/8/layout/hierarchy1"/>
    <dgm:cxn modelId="{D8815975-EDB7-4A0D-991F-2F4B648F7065}" type="presParOf" srcId="{B239C3BB-B0EA-42A3-BC2F-557B857E2FB0}" destId="{EDD17318-6245-437E-B060-244278B78CF5}" srcOrd="1" destOrd="0" presId="urn:microsoft.com/office/officeart/2005/8/layout/hierarchy1"/>
    <dgm:cxn modelId="{D28B3CFC-4503-43F7-8AD2-88111018899D}" type="presParOf" srcId="{EA066D88-3000-4B73-9C2F-ABD1FBE2771B}" destId="{7B5F99D4-AFB7-48C5-94C7-D96F375F4C72}" srcOrd="1" destOrd="0" presId="urn:microsoft.com/office/officeart/2005/8/layout/hierarchy1"/>
    <dgm:cxn modelId="{ED123A53-6D42-4AA3-B6DB-1D466CBCB77F}" type="presParOf" srcId="{7B5F99D4-AFB7-48C5-94C7-D96F375F4C72}" destId="{ED574769-5C78-4D5D-B3C7-C0E8F2127E3C}" srcOrd="0" destOrd="0" presId="urn:microsoft.com/office/officeart/2005/8/layout/hierarchy1"/>
    <dgm:cxn modelId="{1CE58E48-E2EB-4EBA-A1A2-3B0EAA3E05F2}" type="presParOf" srcId="{7B5F99D4-AFB7-48C5-94C7-D96F375F4C72}" destId="{EED80C4A-8448-4A88-9BC0-7934EC2E2D5A}" srcOrd="1" destOrd="0" presId="urn:microsoft.com/office/officeart/2005/8/layout/hierarchy1"/>
    <dgm:cxn modelId="{6E8DFB3E-BA22-4CB0-9463-60543420A8B9}" type="presParOf" srcId="{EED80C4A-8448-4A88-9BC0-7934EC2E2D5A}" destId="{C77F3051-DF4F-4530-A5F9-0BDAED43DF21}" srcOrd="0" destOrd="0" presId="urn:microsoft.com/office/officeart/2005/8/layout/hierarchy1"/>
    <dgm:cxn modelId="{1BE66E84-72C2-4B3B-A07E-32AEA20129DC}" type="presParOf" srcId="{C77F3051-DF4F-4530-A5F9-0BDAED43DF21}" destId="{9DFCA603-3CE3-474F-A4CA-43574CBCCD66}" srcOrd="0" destOrd="0" presId="urn:microsoft.com/office/officeart/2005/8/layout/hierarchy1"/>
    <dgm:cxn modelId="{55725669-9324-458E-9FB7-AC0DE1FA7ED3}" type="presParOf" srcId="{C77F3051-DF4F-4530-A5F9-0BDAED43DF21}" destId="{9A3CF0F5-9B15-4E91-A504-2CD32EC3E412}" srcOrd="1" destOrd="0" presId="urn:microsoft.com/office/officeart/2005/8/layout/hierarchy1"/>
    <dgm:cxn modelId="{7528E419-7E73-4DCB-8C1B-381E28024B24}" type="presParOf" srcId="{EED80C4A-8448-4A88-9BC0-7934EC2E2D5A}" destId="{25738C19-B8CC-42A7-A945-F31069F766A7}" srcOrd="1" destOrd="0" presId="urn:microsoft.com/office/officeart/2005/8/layout/hierarchy1"/>
    <dgm:cxn modelId="{E61B7D27-4631-462D-8BD4-CB2D87360FD6}" type="presParOf" srcId="{7B5F99D4-AFB7-48C5-94C7-D96F375F4C72}" destId="{38977397-1524-4D3A-BF0C-AC48D9CEBBFE}" srcOrd="2" destOrd="0" presId="urn:microsoft.com/office/officeart/2005/8/layout/hierarchy1"/>
    <dgm:cxn modelId="{1431144E-1291-4C8A-BF94-A13C6A26FA69}" type="presParOf" srcId="{7B5F99D4-AFB7-48C5-94C7-D96F375F4C72}" destId="{9AFBCFBE-4964-4E9F-815F-49549F40E0BA}" srcOrd="3" destOrd="0" presId="urn:microsoft.com/office/officeart/2005/8/layout/hierarchy1"/>
    <dgm:cxn modelId="{7DE1FF40-19F6-446D-ABF2-336AE827F0E7}" type="presParOf" srcId="{9AFBCFBE-4964-4E9F-815F-49549F40E0BA}" destId="{05FD5C71-EC19-40B6-BDA2-790525721968}" srcOrd="0" destOrd="0" presId="urn:microsoft.com/office/officeart/2005/8/layout/hierarchy1"/>
    <dgm:cxn modelId="{0FB2EFCF-2FDB-4D80-8149-945AFBAAC041}" type="presParOf" srcId="{05FD5C71-EC19-40B6-BDA2-790525721968}" destId="{D346AEBA-2C4D-4D36-91BD-02EACDAB36BF}" srcOrd="0" destOrd="0" presId="urn:microsoft.com/office/officeart/2005/8/layout/hierarchy1"/>
    <dgm:cxn modelId="{1AF4D68A-FDA6-4BA3-A100-F1DD04A8BF61}" type="presParOf" srcId="{05FD5C71-EC19-40B6-BDA2-790525721968}" destId="{D81E1E47-B89B-4B6F-9EE9-04DCC80EF916}" srcOrd="1" destOrd="0" presId="urn:microsoft.com/office/officeart/2005/8/layout/hierarchy1"/>
    <dgm:cxn modelId="{E15E9665-711F-4381-B6CC-4C1A22D4D92B}" type="presParOf" srcId="{9AFBCFBE-4964-4E9F-815F-49549F40E0BA}" destId="{A2C4FBA4-3F55-4724-B823-A7ABC4C0E8D1}" srcOrd="1" destOrd="0" presId="urn:microsoft.com/office/officeart/2005/8/layout/hierarchy1"/>
    <dgm:cxn modelId="{1788BE97-D2C0-4DC7-BDEC-2CC4C8FA3F6C}" type="presParOf" srcId="{7B5F99D4-AFB7-48C5-94C7-D96F375F4C72}" destId="{5296A7AA-F699-4EA8-AD38-1A9A6C936E2C}" srcOrd="4" destOrd="0" presId="urn:microsoft.com/office/officeart/2005/8/layout/hierarchy1"/>
    <dgm:cxn modelId="{5D28EB9C-EDBF-4954-9C93-74D9E90DF394}" type="presParOf" srcId="{7B5F99D4-AFB7-48C5-94C7-D96F375F4C72}" destId="{C27E9938-992D-49AF-ADDA-A6F70B1F3238}" srcOrd="5" destOrd="0" presId="urn:microsoft.com/office/officeart/2005/8/layout/hierarchy1"/>
    <dgm:cxn modelId="{6382C576-0D47-497F-A1E9-AE6FFE0A303F}" type="presParOf" srcId="{C27E9938-992D-49AF-ADDA-A6F70B1F3238}" destId="{A01C6FDF-35EB-4094-80BD-1234CED4D7DE}" srcOrd="0" destOrd="0" presId="urn:microsoft.com/office/officeart/2005/8/layout/hierarchy1"/>
    <dgm:cxn modelId="{6AB4F9A9-FA88-4237-B5CB-17CC5B918D1D}" type="presParOf" srcId="{A01C6FDF-35EB-4094-80BD-1234CED4D7DE}" destId="{DAB158C7-34E0-4BAE-8286-45654804A92F}" srcOrd="0" destOrd="0" presId="urn:microsoft.com/office/officeart/2005/8/layout/hierarchy1"/>
    <dgm:cxn modelId="{C1103E53-6A90-4D68-8351-BA15E61CA7BB}" type="presParOf" srcId="{A01C6FDF-35EB-4094-80BD-1234CED4D7DE}" destId="{47180704-EB81-439B-9BD2-F5F2CFB648C9}" srcOrd="1" destOrd="0" presId="urn:microsoft.com/office/officeart/2005/8/layout/hierarchy1"/>
    <dgm:cxn modelId="{33AA7E76-B5F1-4D26-8D99-95F1FF7628DD}" type="presParOf" srcId="{C27E9938-992D-49AF-ADDA-A6F70B1F3238}" destId="{29F12251-79E8-466A-918E-565E0AEE08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42615F-C975-4F89-86F2-1E20B22978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442BF1-D397-4755-8423-7464753A97CC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Блок вопросов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в рамках анализа, контроля/мониторинга</a:t>
          </a:r>
          <a:endParaRPr lang="ru-RU" dirty="0">
            <a:latin typeface="Century Gothic" panose="020B0502020202020204" pitchFamily="34" charset="0"/>
          </a:endParaRPr>
        </a:p>
      </dgm:t>
    </dgm:pt>
    <dgm:pt modelId="{F4110872-4EE8-40C8-81BC-86CBE270B237}" type="parTrans" cxnId="{4C6B89B0-D7C5-4B9E-9777-00CA5424E780}">
      <dgm:prSet/>
      <dgm:spPr/>
      <dgm:t>
        <a:bodyPr/>
        <a:lstStyle/>
        <a:p>
          <a:endParaRPr lang="ru-RU"/>
        </a:p>
      </dgm:t>
    </dgm:pt>
    <dgm:pt modelId="{F3146DAF-D9E2-4586-8402-3BEC644719D1}" type="sibTrans" cxnId="{4C6B89B0-D7C5-4B9E-9777-00CA5424E780}">
      <dgm:prSet/>
      <dgm:spPr/>
      <dgm:t>
        <a:bodyPr/>
        <a:lstStyle/>
        <a:p>
          <a:endParaRPr lang="ru-RU"/>
        </a:p>
      </dgm:t>
    </dgm:pt>
    <dgm:pt modelId="{8DD2EA0B-3362-4CF4-A14A-043CD7308C3F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Анализ информации</a:t>
          </a:r>
          <a:endParaRPr lang="ru-RU" dirty="0"/>
        </a:p>
      </dgm:t>
    </dgm:pt>
    <dgm:pt modelId="{5DB5A88E-7FB6-4A2E-85A5-2979F3CDF7E9}" type="parTrans" cxnId="{977C6295-CF04-403F-A92C-139DDB8075F1}">
      <dgm:prSet/>
      <dgm:spPr/>
      <dgm:t>
        <a:bodyPr/>
        <a:lstStyle/>
        <a:p>
          <a:endParaRPr lang="ru-RU"/>
        </a:p>
      </dgm:t>
    </dgm:pt>
    <dgm:pt modelId="{460DE77F-543C-4349-837A-FFD44B762FBF}" type="sibTrans" cxnId="{977C6295-CF04-403F-A92C-139DDB8075F1}">
      <dgm:prSet/>
      <dgm:spPr/>
      <dgm:t>
        <a:bodyPr/>
        <a:lstStyle/>
        <a:p>
          <a:endParaRPr lang="ru-RU"/>
        </a:p>
      </dgm:t>
    </dgm:pt>
    <dgm:pt modelId="{05EC1C8F-8ACB-4DE8-BFC6-409D08AE7ADB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Выявление конфликта интересов </a:t>
          </a:r>
          <a:endParaRPr lang="ru-RU" dirty="0">
            <a:latin typeface="Century Gothic" panose="020B0502020202020204" pitchFamily="34" charset="0"/>
          </a:endParaRPr>
        </a:p>
      </dgm:t>
    </dgm:pt>
    <dgm:pt modelId="{7E965C47-EB4B-4651-875B-987DFCEF4B1C}" type="parTrans" cxnId="{BEE2B5B0-54F7-49B9-8B5D-A63D81CD0ED0}">
      <dgm:prSet/>
      <dgm:spPr/>
      <dgm:t>
        <a:bodyPr/>
        <a:lstStyle/>
        <a:p>
          <a:endParaRPr lang="ru-RU"/>
        </a:p>
      </dgm:t>
    </dgm:pt>
    <dgm:pt modelId="{62F23A28-1F6E-4812-AC1B-98C89A0F313A}" type="sibTrans" cxnId="{BEE2B5B0-54F7-49B9-8B5D-A63D81CD0ED0}">
      <dgm:prSet/>
      <dgm:spPr/>
      <dgm:t>
        <a:bodyPr/>
        <a:lstStyle/>
        <a:p>
          <a:endParaRPr lang="ru-RU"/>
        </a:p>
      </dgm:t>
    </dgm:pt>
    <dgm:pt modelId="{33AABF1C-A66B-4A8F-92A3-1F07EEFD48D6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Выявление коррисков при реализации госпрограмм </a:t>
          </a:r>
          <a:endParaRPr lang="ru-RU" dirty="0">
            <a:latin typeface="Century Gothic" panose="020B0502020202020204" pitchFamily="34" charset="0"/>
          </a:endParaRPr>
        </a:p>
      </dgm:t>
    </dgm:pt>
    <dgm:pt modelId="{C02CF196-42BE-4977-9889-B02A716E0D13}" type="parTrans" cxnId="{B529510B-0BEA-42EE-9B72-0FAC33F28A5A}">
      <dgm:prSet/>
      <dgm:spPr/>
      <dgm:t>
        <a:bodyPr/>
        <a:lstStyle/>
        <a:p>
          <a:endParaRPr lang="ru-RU"/>
        </a:p>
      </dgm:t>
    </dgm:pt>
    <dgm:pt modelId="{70D988F3-5CA5-4406-BFB4-F3CA483F76A5}" type="sibTrans" cxnId="{B529510B-0BEA-42EE-9B72-0FAC33F28A5A}">
      <dgm:prSet/>
      <dgm:spPr/>
      <dgm:t>
        <a:bodyPr/>
        <a:lstStyle/>
        <a:p>
          <a:endParaRPr lang="ru-RU"/>
        </a:p>
      </dgm:t>
    </dgm:pt>
    <dgm:pt modelId="{9A630184-1635-4F52-9706-4AD7C463F330}">
      <dgm:prSet phldrT="[Текст]"/>
      <dgm:spPr/>
      <dgm:t>
        <a:bodyPr/>
        <a:lstStyle/>
        <a:p>
          <a:r>
            <a:rPr lang="ru-RU" dirty="0" smtClean="0"/>
            <a:t>Анализ принятых мер</a:t>
          </a:r>
          <a:endParaRPr lang="ru-RU" dirty="0"/>
        </a:p>
      </dgm:t>
    </dgm:pt>
    <dgm:pt modelId="{AA21A45E-38F0-41A5-A859-FA9AB78612F1}" type="parTrans" cxnId="{26D206B4-E7F6-4FD5-B66B-D3139FB962D0}">
      <dgm:prSet/>
      <dgm:spPr/>
      <dgm:t>
        <a:bodyPr/>
        <a:lstStyle/>
        <a:p>
          <a:endParaRPr lang="ru-RU"/>
        </a:p>
      </dgm:t>
    </dgm:pt>
    <dgm:pt modelId="{A9AD3F84-E4E0-43F4-855B-3F65A07A03B3}" type="sibTrans" cxnId="{26D206B4-E7F6-4FD5-B66B-D3139FB962D0}">
      <dgm:prSet/>
      <dgm:spPr/>
      <dgm:t>
        <a:bodyPr/>
        <a:lstStyle/>
        <a:p>
          <a:endParaRPr lang="ru-RU"/>
        </a:p>
      </dgm:t>
    </dgm:pt>
    <dgm:pt modelId="{0782D842-1C61-4B08-BD8B-05076D4550C6}">
      <dgm:prSet phldrT="[Текст]"/>
      <dgm:spPr/>
      <dgm:t>
        <a:bodyPr/>
        <a:lstStyle/>
        <a:p>
          <a:r>
            <a:rPr lang="ru-RU" dirty="0" smtClean="0"/>
            <a:t>Направление информации в прокуратуру</a:t>
          </a:r>
          <a:endParaRPr lang="ru-RU" dirty="0"/>
        </a:p>
      </dgm:t>
    </dgm:pt>
    <dgm:pt modelId="{64098BFB-5745-4522-9558-E3D8D429BDB9}" type="parTrans" cxnId="{81A82212-7888-4AF7-91B9-2506E0AFA7B1}">
      <dgm:prSet/>
      <dgm:spPr/>
      <dgm:t>
        <a:bodyPr/>
        <a:lstStyle/>
        <a:p>
          <a:endParaRPr lang="ru-RU"/>
        </a:p>
      </dgm:t>
    </dgm:pt>
    <dgm:pt modelId="{2AEE65C1-5107-49B8-B69C-E1B768477338}" type="sibTrans" cxnId="{81A82212-7888-4AF7-91B9-2506E0AFA7B1}">
      <dgm:prSet/>
      <dgm:spPr/>
      <dgm:t>
        <a:bodyPr/>
        <a:lstStyle/>
        <a:p>
          <a:endParaRPr lang="ru-RU"/>
        </a:p>
      </dgm:t>
    </dgm:pt>
    <dgm:pt modelId="{27FCF4BE-E753-49B6-BAEA-B3EB909B415C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Направление информации в правоохранительные органы</a:t>
          </a:r>
          <a:endParaRPr lang="ru-RU" dirty="0"/>
        </a:p>
      </dgm:t>
    </dgm:pt>
    <dgm:pt modelId="{300BD9CC-D195-466B-B540-A72BC69086C3}" type="parTrans" cxnId="{D7365DD3-F80C-4DCA-8AB9-09453FEC9CD4}">
      <dgm:prSet/>
      <dgm:spPr/>
      <dgm:t>
        <a:bodyPr/>
        <a:lstStyle/>
        <a:p>
          <a:endParaRPr lang="ru-RU"/>
        </a:p>
      </dgm:t>
    </dgm:pt>
    <dgm:pt modelId="{B6537FF2-73FF-4043-A595-56DD0AF31431}" type="sibTrans" cxnId="{D7365DD3-F80C-4DCA-8AB9-09453FEC9CD4}">
      <dgm:prSet/>
      <dgm:spPr/>
      <dgm:t>
        <a:bodyPr/>
        <a:lstStyle/>
        <a:p>
          <a:endParaRPr lang="ru-RU"/>
        </a:p>
      </dgm:t>
    </dgm:pt>
    <dgm:pt modelId="{B033BEA8-899F-47FE-9B0E-19D1CF5964E8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Запрос уточняющей информации в госорганах, ОМСУ</a:t>
          </a:r>
          <a:endParaRPr lang="ru-RU" dirty="0">
            <a:latin typeface="Century Gothic" panose="020B0502020202020204" pitchFamily="34" charset="0"/>
          </a:endParaRPr>
        </a:p>
      </dgm:t>
    </dgm:pt>
    <dgm:pt modelId="{11EB564A-E43F-4FD4-ADFA-1C53B7ED077D}" type="parTrans" cxnId="{0976AB69-C3E4-4DA0-A507-917BF6D120CD}">
      <dgm:prSet/>
      <dgm:spPr/>
      <dgm:t>
        <a:bodyPr/>
        <a:lstStyle/>
        <a:p>
          <a:endParaRPr lang="ru-RU"/>
        </a:p>
      </dgm:t>
    </dgm:pt>
    <dgm:pt modelId="{7C00C4E0-0E98-4728-B3FB-BD63C92BC728}" type="sibTrans" cxnId="{0976AB69-C3E4-4DA0-A507-917BF6D120CD}">
      <dgm:prSet/>
      <dgm:spPr/>
      <dgm:t>
        <a:bodyPr/>
        <a:lstStyle/>
        <a:p>
          <a:endParaRPr lang="ru-RU"/>
        </a:p>
      </dgm:t>
    </dgm:pt>
    <dgm:pt modelId="{206F48DB-09BD-4D04-B2DF-7C8A24BE691F}" type="pres">
      <dgm:prSet presAssocID="{C142615F-C975-4F89-86F2-1E20B22978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849834F-6020-4C3C-8AFC-6EB028FBECE1}" type="pres">
      <dgm:prSet presAssocID="{66442BF1-D397-4755-8423-7464753A97CC}" presName="hierRoot1" presStyleCnt="0"/>
      <dgm:spPr/>
    </dgm:pt>
    <dgm:pt modelId="{00A69DE8-3743-458B-A394-DE647560B0BF}" type="pres">
      <dgm:prSet presAssocID="{66442BF1-D397-4755-8423-7464753A97CC}" presName="composite" presStyleCnt="0"/>
      <dgm:spPr/>
    </dgm:pt>
    <dgm:pt modelId="{6C0870B1-231E-45E5-AF1E-9B4BEBF17A1C}" type="pres">
      <dgm:prSet presAssocID="{66442BF1-D397-4755-8423-7464753A97CC}" presName="background" presStyleLbl="node0" presStyleIdx="0" presStyleCnt="1"/>
      <dgm:spPr>
        <a:solidFill>
          <a:schemeClr val="tx2">
            <a:lumMod val="90000"/>
          </a:schemeClr>
        </a:solidFill>
      </dgm:spPr>
    </dgm:pt>
    <dgm:pt modelId="{86E07230-A5FE-4BDC-9042-94BCFB199FBB}" type="pres">
      <dgm:prSet presAssocID="{66442BF1-D397-4755-8423-7464753A97C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76449B-6958-4691-A019-A0D5E31A54E0}" type="pres">
      <dgm:prSet presAssocID="{66442BF1-D397-4755-8423-7464753A97CC}" presName="hierChild2" presStyleCnt="0"/>
      <dgm:spPr/>
    </dgm:pt>
    <dgm:pt modelId="{60254DFE-C8A7-4DF5-94A6-A76F9E686EAA}" type="pres">
      <dgm:prSet presAssocID="{5DB5A88E-7FB6-4A2E-85A5-2979F3CDF7E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54C92C3-D03E-486D-970B-35209956A309}" type="pres">
      <dgm:prSet presAssocID="{8DD2EA0B-3362-4CF4-A14A-043CD7308C3F}" presName="hierRoot2" presStyleCnt="0"/>
      <dgm:spPr/>
    </dgm:pt>
    <dgm:pt modelId="{3D2E300E-FD78-40DD-8444-8C70AA756209}" type="pres">
      <dgm:prSet presAssocID="{8DD2EA0B-3362-4CF4-A14A-043CD7308C3F}" presName="composite2" presStyleCnt="0"/>
      <dgm:spPr/>
    </dgm:pt>
    <dgm:pt modelId="{B752A383-3B12-4D42-9956-2849098DB88F}" type="pres">
      <dgm:prSet presAssocID="{8DD2EA0B-3362-4CF4-A14A-043CD7308C3F}" presName="background2" presStyleLbl="node2" presStyleIdx="0" presStyleCnt="2"/>
      <dgm:spPr>
        <a:solidFill>
          <a:schemeClr val="tx2">
            <a:lumMod val="90000"/>
          </a:schemeClr>
        </a:solidFill>
      </dgm:spPr>
    </dgm:pt>
    <dgm:pt modelId="{3163D129-7780-4E75-9A5A-F487026A0A85}" type="pres">
      <dgm:prSet presAssocID="{8DD2EA0B-3362-4CF4-A14A-043CD7308C3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E8599B-F98D-41A8-B23B-AF1B0EAD5618}" type="pres">
      <dgm:prSet presAssocID="{8DD2EA0B-3362-4CF4-A14A-043CD7308C3F}" presName="hierChild3" presStyleCnt="0"/>
      <dgm:spPr/>
    </dgm:pt>
    <dgm:pt modelId="{93599CF3-3ACF-4078-9E08-750E6F8CCA1E}" type="pres">
      <dgm:prSet presAssocID="{7E965C47-EB4B-4651-875B-987DFCEF4B1C}" presName="Name17" presStyleLbl="parChTrans1D3" presStyleIdx="0" presStyleCnt="5"/>
      <dgm:spPr/>
      <dgm:t>
        <a:bodyPr/>
        <a:lstStyle/>
        <a:p>
          <a:endParaRPr lang="ru-RU"/>
        </a:p>
      </dgm:t>
    </dgm:pt>
    <dgm:pt modelId="{A9BD0170-4FD5-4F3B-9A53-5763B498AAB5}" type="pres">
      <dgm:prSet presAssocID="{05EC1C8F-8ACB-4DE8-BFC6-409D08AE7ADB}" presName="hierRoot3" presStyleCnt="0"/>
      <dgm:spPr/>
    </dgm:pt>
    <dgm:pt modelId="{5D002E14-4B3D-4AAB-AFBB-0E1F2DF4610A}" type="pres">
      <dgm:prSet presAssocID="{05EC1C8F-8ACB-4DE8-BFC6-409D08AE7ADB}" presName="composite3" presStyleCnt="0"/>
      <dgm:spPr/>
    </dgm:pt>
    <dgm:pt modelId="{9F7DA682-2F98-48F8-9F03-A6C26DF32F6E}" type="pres">
      <dgm:prSet presAssocID="{05EC1C8F-8ACB-4DE8-BFC6-409D08AE7ADB}" presName="background3" presStyleLbl="node3" presStyleIdx="0" presStyleCnt="5"/>
      <dgm:spPr>
        <a:solidFill>
          <a:schemeClr val="tx2">
            <a:lumMod val="90000"/>
          </a:schemeClr>
        </a:solidFill>
      </dgm:spPr>
    </dgm:pt>
    <dgm:pt modelId="{25DD9F58-2ADB-4362-BA85-5ADC24930DEC}" type="pres">
      <dgm:prSet presAssocID="{05EC1C8F-8ACB-4DE8-BFC6-409D08AE7AD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9E07FB-70E0-488C-BB0F-60F56D7800D1}" type="pres">
      <dgm:prSet presAssocID="{05EC1C8F-8ACB-4DE8-BFC6-409D08AE7ADB}" presName="hierChild4" presStyleCnt="0"/>
      <dgm:spPr/>
    </dgm:pt>
    <dgm:pt modelId="{36D7D250-183D-4368-ADD3-60F5F4DA57B6}" type="pres">
      <dgm:prSet presAssocID="{C02CF196-42BE-4977-9889-B02A716E0D13}" presName="Name17" presStyleLbl="parChTrans1D3" presStyleIdx="1" presStyleCnt="5"/>
      <dgm:spPr/>
      <dgm:t>
        <a:bodyPr/>
        <a:lstStyle/>
        <a:p>
          <a:endParaRPr lang="ru-RU"/>
        </a:p>
      </dgm:t>
    </dgm:pt>
    <dgm:pt modelId="{A2FCE122-E8C8-4121-8267-90EE14341053}" type="pres">
      <dgm:prSet presAssocID="{33AABF1C-A66B-4A8F-92A3-1F07EEFD48D6}" presName="hierRoot3" presStyleCnt="0"/>
      <dgm:spPr/>
    </dgm:pt>
    <dgm:pt modelId="{B8E58F4F-9AB5-497C-8D38-5911552AC5BF}" type="pres">
      <dgm:prSet presAssocID="{33AABF1C-A66B-4A8F-92A3-1F07EEFD48D6}" presName="composite3" presStyleCnt="0"/>
      <dgm:spPr/>
    </dgm:pt>
    <dgm:pt modelId="{98F29ADA-B842-448C-AEB2-157C5F6C6DC3}" type="pres">
      <dgm:prSet presAssocID="{33AABF1C-A66B-4A8F-92A3-1F07EEFD48D6}" presName="background3" presStyleLbl="node3" presStyleIdx="1" presStyleCnt="5"/>
      <dgm:spPr>
        <a:solidFill>
          <a:schemeClr val="tx2">
            <a:lumMod val="90000"/>
          </a:schemeClr>
        </a:solidFill>
      </dgm:spPr>
    </dgm:pt>
    <dgm:pt modelId="{B4E63AE9-C5B6-496E-8C9B-44A22DEB2938}" type="pres">
      <dgm:prSet presAssocID="{33AABF1C-A66B-4A8F-92A3-1F07EEFD48D6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9D6BEF-0B35-4E7B-A00B-3312AEDF6E5B}" type="pres">
      <dgm:prSet presAssocID="{33AABF1C-A66B-4A8F-92A3-1F07EEFD48D6}" presName="hierChild4" presStyleCnt="0"/>
      <dgm:spPr/>
    </dgm:pt>
    <dgm:pt modelId="{A215E96F-7E56-4205-AEF3-7DC081302DF4}" type="pres">
      <dgm:prSet presAssocID="{AA21A45E-38F0-41A5-A859-FA9AB78612F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A066D88-3000-4B73-9C2F-ABD1FBE2771B}" type="pres">
      <dgm:prSet presAssocID="{9A630184-1635-4F52-9706-4AD7C463F330}" presName="hierRoot2" presStyleCnt="0"/>
      <dgm:spPr/>
    </dgm:pt>
    <dgm:pt modelId="{B239C3BB-B0EA-42A3-BC2F-557B857E2FB0}" type="pres">
      <dgm:prSet presAssocID="{9A630184-1635-4F52-9706-4AD7C463F330}" presName="composite2" presStyleCnt="0"/>
      <dgm:spPr/>
    </dgm:pt>
    <dgm:pt modelId="{F7666FF9-2B29-49C3-BD1B-D6109E3EE3FE}" type="pres">
      <dgm:prSet presAssocID="{9A630184-1635-4F52-9706-4AD7C463F330}" presName="background2" presStyleLbl="node2" presStyleIdx="1" presStyleCnt="2"/>
      <dgm:spPr>
        <a:solidFill>
          <a:schemeClr val="tx2">
            <a:lumMod val="90000"/>
          </a:schemeClr>
        </a:solidFill>
      </dgm:spPr>
    </dgm:pt>
    <dgm:pt modelId="{EDD17318-6245-437E-B060-244278B78CF5}" type="pres">
      <dgm:prSet presAssocID="{9A630184-1635-4F52-9706-4AD7C463F33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5F99D4-AFB7-48C5-94C7-D96F375F4C72}" type="pres">
      <dgm:prSet presAssocID="{9A630184-1635-4F52-9706-4AD7C463F330}" presName="hierChild3" presStyleCnt="0"/>
      <dgm:spPr/>
    </dgm:pt>
    <dgm:pt modelId="{ED574769-5C78-4D5D-B3C7-C0E8F2127E3C}" type="pres">
      <dgm:prSet presAssocID="{11EB564A-E43F-4FD4-ADFA-1C53B7ED077D}" presName="Name17" presStyleLbl="parChTrans1D3" presStyleIdx="2" presStyleCnt="5"/>
      <dgm:spPr/>
      <dgm:t>
        <a:bodyPr/>
        <a:lstStyle/>
        <a:p>
          <a:endParaRPr lang="ru-RU"/>
        </a:p>
      </dgm:t>
    </dgm:pt>
    <dgm:pt modelId="{EED80C4A-8448-4A88-9BC0-7934EC2E2D5A}" type="pres">
      <dgm:prSet presAssocID="{B033BEA8-899F-47FE-9B0E-19D1CF5964E8}" presName="hierRoot3" presStyleCnt="0"/>
      <dgm:spPr/>
    </dgm:pt>
    <dgm:pt modelId="{C77F3051-DF4F-4530-A5F9-0BDAED43DF21}" type="pres">
      <dgm:prSet presAssocID="{B033BEA8-899F-47FE-9B0E-19D1CF5964E8}" presName="composite3" presStyleCnt="0"/>
      <dgm:spPr/>
    </dgm:pt>
    <dgm:pt modelId="{9DFCA603-3CE3-474F-A4CA-43574CBCCD66}" type="pres">
      <dgm:prSet presAssocID="{B033BEA8-899F-47FE-9B0E-19D1CF5964E8}" presName="background3" presStyleLbl="node3" presStyleIdx="2" presStyleCnt="5"/>
      <dgm:spPr>
        <a:solidFill>
          <a:schemeClr val="tx2">
            <a:lumMod val="90000"/>
          </a:schemeClr>
        </a:solidFill>
      </dgm:spPr>
    </dgm:pt>
    <dgm:pt modelId="{9A3CF0F5-9B15-4E91-A504-2CD32EC3E412}" type="pres">
      <dgm:prSet presAssocID="{B033BEA8-899F-47FE-9B0E-19D1CF5964E8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738C19-B8CC-42A7-A945-F31069F766A7}" type="pres">
      <dgm:prSet presAssocID="{B033BEA8-899F-47FE-9B0E-19D1CF5964E8}" presName="hierChild4" presStyleCnt="0"/>
      <dgm:spPr/>
    </dgm:pt>
    <dgm:pt modelId="{38977397-1524-4D3A-BF0C-AC48D9CEBBFE}" type="pres">
      <dgm:prSet presAssocID="{64098BFB-5745-4522-9558-E3D8D429BDB9}" presName="Name17" presStyleLbl="parChTrans1D3" presStyleIdx="3" presStyleCnt="5"/>
      <dgm:spPr/>
      <dgm:t>
        <a:bodyPr/>
        <a:lstStyle/>
        <a:p>
          <a:endParaRPr lang="ru-RU"/>
        </a:p>
      </dgm:t>
    </dgm:pt>
    <dgm:pt modelId="{9AFBCFBE-4964-4E9F-815F-49549F40E0BA}" type="pres">
      <dgm:prSet presAssocID="{0782D842-1C61-4B08-BD8B-05076D4550C6}" presName="hierRoot3" presStyleCnt="0"/>
      <dgm:spPr/>
    </dgm:pt>
    <dgm:pt modelId="{05FD5C71-EC19-40B6-BDA2-790525721968}" type="pres">
      <dgm:prSet presAssocID="{0782D842-1C61-4B08-BD8B-05076D4550C6}" presName="composite3" presStyleCnt="0"/>
      <dgm:spPr/>
    </dgm:pt>
    <dgm:pt modelId="{D346AEBA-2C4D-4D36-91BD-02EACDAB36BF}" type="pres">
      <dgm:prSet presAssocID="{0782D842-1C61-4B08-BD8B-05076D4550C6}" presName="background3" presStyleLbl="node3" presStyleIdx="3" presStyleCnt="5"/>
      <dgm:spPr>
        <a:solidFill>
          <a:schemeClr val="tx2">
            <a:lumMod val="90000"/>
          </a:schemeClr>
        </a:solidFill>
      </dgm:spPr>
    </dgm:pt>
    <dgm:pt modelId="{D81E1E47-B89B-4B6F-9EE9-04DCC80EF916}" type="pres">
      <dgm:prSet presAssocID="{0782D842-1C61-4B08-BD8B-05076D4550C6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C4FBA4-3F55-4724-B823-A7ABC4C0E8D1}" type="pres">
      <dgm:prSet presAssocID="{0782D842-1C61-4B08-BD8B-05076D4550C6}" presName="hierChild4" presStyleCnt="0"/>
      <dgm:spPr/>
    </dgm:pt>
    <dgm:pt modelId="{5296A7AA-F699-4EA8-AD38-1A9A6C936E2C}" type="pres">
      <dgm:prSet presAssocID="{300BD9CC-D195-466B-B540-A72BC69086C3}" presName="Name17" presStyleLbl="parChTrans1D3" presStyleIdx="4" presStyleCnt="5"/>
      <dgm:spPr/>
      <dgm:t>
        <a:bodyPr/>
        <a:lstStyle/>
        <a:p>
          <a:endParaRPr lang="ru-RU"/>
        </a:p>
      </dgm:t>
    </dgm:pt>
    <dgm:pt modelId="{C27E9938-992D-49AF-ADDA-A6F70B1F3238}" type="pres">
      <dgm:prSet presAssocID="{27FCF4BE-E753-49B6-BAEA-B3EB909B415C}" presName="hierRoot3" presStyleCnt="0"/>
      <dgm:spPr/>
    </dgm:pt>
    <dgm:pt modelId="{A01C6FDF-35EB-4094-80BD-1234CED4D7DE}" type="pres">
      <dgm:prSet presAssocID="{27FCF4BE-E753-49B6-BAEA-B3EB909B415C}" presName="composite3" presStyleCnt="0"/>
      <dgm:spPr/>
    </dgm:pt>
    <dgm:pt modelId="{DAB158C7-34E0-4BAE-8286-45654804A92F}" type="pres">
      <dgm:prSet presAssocID="{27FCF4BE-E753-49B6-BAEA-B3EB909B415C}" presName="background3" presStyleLbl="node3" presStyleIdx="4" presStyleCnt="5"/>
      <dgm:spPr>
        <a:solidFill>
          <a:schemeClr val="tx2">
            <a:lumMod val="90000"/>
          </a:schemeClr>
        </a:solidFill>
      </dgm:spPr>
    </dgm:pt>
    <dgm:pt modelId="{47180704-EB81-439B-9BD2-F5F2CFB648C9}" type="pres">
      <dgm:prSet presAssocID="{27FCF4BE-E753-49B6-BAEA-B3EB909B415C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F12251-79E8-466A-918E-565E0AEE08C4}" type="pres">
      <dgm:prSet presAssocID="{27FCF4BE-E753-49B6-BAEA-B3EB909B415C}" presName="hierChild4" presStyleCnt="0"/>
      <dgm:spPr/>
    </dgm:pt>
  </dgm:ptLst>
  <dgm:cxnLst>
    <dgm:cxn modelId="{2A4E3934-BECA-4F0E-87E0-B9C9FFD90315}" type="presOf" srcId="{7E965C47-EB4B-4651-875B-987DFCEF4B1C}" destId="{93599CF3-3ACF-4078-9E08-750E6F8CCA1E}" srcOrd="0" destOrd="0" presId="urn:microsoft.com/office/officeart/2005/8/layout/hierarchy1"/>
    <dgm:cxn modelId="{807ED32D-E96E-4ACE-AE77-B45C53B25085}" type="presOf" srcId="{11EB564A-E43F-4FD4-ADFA-1C53B7ED077D}" destId="{ED574769-5C78-4D5D-B3C7-C0E8F2127E3C}" srcOrd="0" destOrd="0" presId="urn:microsoft.com/office/officeart/2005/8/layout/hierarchy1"/>
    <dgm:cxn modelId="{D7365DD3-F80C-4DCA-8AB9-09453FEC9CD4}" srcId="{9A630184-1635-4F52-9706-4AD7C463F330}" destId="{27FCF4BE-E753-49B6-BAEA-B3EB909B415C}" srcOrd="2" destOrd="0" parTransId="{300BD9CC-D195-466B-B540-A72BC69086C3}" sibTransId="{B6537FF2-73FF-4043-A595-56DD0AF31431}"/>
    <dgm:cxn modelId="{0976AB69-C3E4-4DA0-A507-917BF6D120CD}" srcId="{9A630184-1635-4F52-9706-4AD7C463F330}" destId="{B033BEA8-899F-47FE-9B0E-19D1CF5964E8}" srcOrd="0" destOrd="0" parTransId="{11EB564A-E43F-4FD4-ADFA-1C53B7ED077D}" sibTransId="{7C00C4E0-0E98-4728-B3FB-BD63C92BC728}"/>
    <dgm:cxn modelId="{81A82212-7888-4AF7-91B9-2506E0AFA7B1}" srcId="{9A630184-1635-4F52-9706-4AD7C463F330}" destId="{0782D842-1C61-4B08-BD8B-05076D4550C6}" srcOrd="1" destOrd="0" parTransId="{64098BFB-5745-4522-9558-E3D8D429BDB9}" sibTransId="{2AEE65C1-5107-49B8-B69C-E1B768477338}"/>
    <dgm:cxn modelId="{977C6295-CF04-403F-A92C-139DDB8075F1}" srcId="{66442BF1-D397-4755-8423-7464753A97CC}" destId="{8DD2EA0B-3362-4CF4-A14A-043CD7308C3F}" srcOrd="0" destOrd="0" parTransId="{5DB5A88E-7FB6-4A2E-85A5-2979F3CDF7E9}" sibTransId="{460DE77F-543C-4349-837A-FFD44B762FBF}"/>
    <dgm:cxn modelId="{3927EF6C-A6DC-4791-A2DE-E9E1A4124824}" type="presOf" srcId="{B033BEA8-899F-47FE-9B0E-19D1CF5964E8}" destId="{9A3CF0F5-9B15-4E91-A504-2CD32EC3E412}" srcOrd="0" destOrd="0" presId="urn:microsoft.com/office/officeart/2005/8/layout/hierarchy1"/>
    <dgm:cxn modelId="{B529510B-0BEA-42EE-9B72-0FAC33F28A5A}" srcId="{8DD2EA0B-3362-4CF4-A14A-043CD7308C3F}" destId="{33AABF1C-A66B-4A8F-92A3-1F07EEFD48D6}" srcOrd="1" destOrd="0" parTransId="{C02CF196-42BE-4977-9889-B02A716E0D13}" sibTransId="{70D988F3-5CA5-4406-BFB4-F3CA483F76A5}"/>
    <dgm:cxn modelId="{0ED54F09-E5DE-4A71-8135-6D33CE1EC6E3}" type="presOf" srcId="{5DB5A88E-7FB6-4A2E-85A5-2979F3CDF7E9}" destId="{60254DFE-C8A7-4DF5-94A6-A76F9E686EAA}" srcOrd="0" destOrd="0" presId="urn:microsoft.com/office/officeart/2005/8/layout/hierarchy1"/>
    <dgm:cxn modelId="{C9CC20DB-9BB3-4550-B239-F4290D729136}" type="presOf" srcId="{27FCF4BE-E753-49B6-BAEA-B3EB909B415C}" destId="{47180704-EB81-439B-9BD2-F5F2CFB648C9}" srcOrd="0" destOrd="0" presId="urn:microsoft.com/office/officeart/2005/8/layout/hierarchy1"/>
    <dgm:cxn modelId="{392AE838-AEF0-4426-B885-558195466C31}" type="presOf" srcId="{300BD9CC-D195-466B-B540-A72BC69086C3}" destId="{5296A7AA-F699-4EA8-AD38-1A9A6C936E2C}" srcOrd="0" destOrd="0" presId="urn:microsoft.com/office/officeart/2005/8/layout/hierarchy1"/>
    <dgm:cxn modelId="{43CC313B-C615-43EE-8C45-B924AFCC75D2}" type="presOf" srcId="{64098BFB-5745-4522-9558-E3D8D429BDB9}" destId="{38977397-1524-4D3A-BF0C-AC48D9CEBBFE}" srcOrd="0" destOrd="0" presId="urn:microsoft.com/office/officeart/2005/8/layout/hierarchy1"/>
    <dgm:cxn modelId="{9B69E196-2623-4251-B0EC-797B318FB4C3}" type="presOf" srcId="{33AABF1C-A66B-4A8F-92A3-1F07EEFD48D6}" destId="{B4E63AE9-C5B6-496E-8C9B-44A22DEB2938}" srcOrd="0" destOrd="0" presId="urn:microsoft.com/office/officeart/2005/8/layout/hierarchy1"/>
    <dgm:cxn modelId="{E5063D9C-29CA-45D6-B91B-DF8E4F94E969}" type="presOf" srcId="{05EC1C8F-8ACB-4DE8-BFC6-409D08AE7ADB}" destId="{25DD9F58-2ADB-4362-BA85-5ADC24930DEC}" srcOrd="0" destOrd="0" presId="urn:microsoft.com/office/officeart/2005/8/layout/hierarchy1"/>
    <dgm:cxn modelId="{7E24FADC-2E0C-402E-B32D-1364D61B8674}" type="presOf" srcId="{9A630184-1635-4F52-9706-4AD7C463F330}" destId="{EDD17318-6245-437E-B060-244278B78CF5}" srcOrd="0" destOrd="0" presId="urn:microsoft.com/office/officeart/2005/8/layout/hierarchy1"/>
    <dgm:cxn modelId="{52751410-720E-4FD3-A09A-7038DCF76658}" type="presOf" srcId="{C02CF196-42BE-4977-9889-B02A716E0D13}" destId="{36D7D250-183D-4368-ADD3-60F5F4DA57B6}" srcOrd="0" destOrd="0" presId="urn:microsoft.com/office/officeart/2005/8/layout/hierarchy1"/>
    <dgm:cxn modelId="{33FBDD63-7D18-4352-B99D-8EEFFF37CA92}" type="presOf" srcId="{AA21A45E-38F0-41A5-A859-FA9AB78612F1}" destId="{A215E96F-7E56-4205-AEF3-7DC081302DF4}" srcOrd="0" destOrd="0" presId="urn:microsoft.com/office/officeart/2005/8/layout/hierarchy1"/>
    <dgm:cxn modelId="{BEE2B5B0-54F7-49B9-8B5D-A63D81CD0ED0}" srcId="{8DD2EA0B-3362-4CF4-A14A-043CD7308C3F}" destId="{05EC1C8F-8ACB-4DE8-BFC6-409D08AE7ADB}" srcOrd="0" destOrd="0" parTransId="{7E965C47-EB4B-4651-875B-987DFCEF4B1C}" sibTransId="{62F23A28-1F6E-4812-AC1B-98C89A0F313A}"/>
    <dgm:cxn modelId="{4C6B89B0-D7C5-4B9E-9777-00CA5424E780}" srcId="{C142615F-C975-4F89-86F2-1E20B2297859}" destId="{66442BF1-D397-4755-8423-7464753A97CC}" srcOrd="0" destOrd="0" parTransId="{F4110872-4EE8-40C8-81BC-86CBE270B237}" sibTransId="{F3146DAF-D9E2-4586-8402-3BEC644719D1}"/>
    <dgm:cxn modelId="{26D206B4-E7F6-4FD5-B66B-D3139FB962D0}" srcId="{66442BF1-D397-4755-8423-7464753A97CC}" destId="{9A630184-1635-4F52-9706-4AD7C463F330}" srcOrd="1" destOrd="0" parTransId="{AA21A45E-38F0-41A5-A859-FA9AB78612F1}" sibTransId="{A9AD3F84-E4E0-43F4-855B-3F65A07A03B3}"/>
    <dgm:cxn modelId="{E6D34BE8-427B-46E8-B605-1B22A38959F3}" type="presOf" srcId="{66442BF1-D397-4755-8423-7464753A97CC}" destId="{86E07230-A5FE-4BDC-9042-94BCFB199FBB}" srcOrd="0" destOrd="0" presId="urn:microsoft.com/office/officeart/2005/8/layout/hierarchy1"/>
    <dgm:cxn modelId="{28A4DF1D-C9E2-42F1-A345-2AE58728417A}" type="presOf" srcId="{0782D842-1C61-4B08-BD8B-05076D4550C6}" destId="{D81E1E47-B89B-4B6F-9EE9-04DCC80EF916}" srcOrd="0" destOrd="0" presId="urn:microsoft.com/office/officeart/2005/8/layout/hierarchy1"/>
    <dgm:cxn modelId="{447F7451-22E6-41BE-947E-9E698DD94914}" type="presOf" srcId="{C142615F-C975-4F89-86F2-1E20B2297859}" destId="{206F48DB-09BD-4D04-B2DF-7C8A24BE691F}" srcOrd="0" destOrd="0" presId="urn:microsoft.com/office/officeart/2005/8/layout/hierarchy1"/>
    <dgm:cxn modelId="{AC4AD39E-0B81-4567-9C6D-C38741648E06}" type="presOf" srcId="{8DD2EA0B-3362-4CF4-A14A-043CD7308C3F}" destId="{3163D129-7780-4E75-9A5A-F487026A0A85}" srcOrd="0" destOrd="0" presId="urn:microsoft.com/office/officeart/2005/8/layout/hierarchy1"/>
    <dgm:cxn modelId="{FD9C2233-1AF2-4F6A-881F-186CF15632CD}" type="presParOf" srcId="{206F48DB-09BD-4D04-B2DF-7C8A24BE691F}" destId="{9849834F-6020-4C3C-8AFC-6EB028FBECE1}" srcOrd="0" destOrd="0" presId="urn:microsoft.com/office/officeart/2005/8/layout/hierarchy1"/>
    <dgm:cxn modelId="{0DA3DE37-55CB-48CB-AB7D-21F2CB59CACD}" type="presParOf" srcId="{9849834F-6020-4C3C-8AFC-6EB028FBECE1}" destId="{00A69DE8-3743-458B-A394-DE647560B0BF}" srcOrd="0" destOrd="0" presId="urn:microsoft.com/office/officeart/2005/8/layout/hierarchy1"/>
    <dgm:cxn modelId="{20F0900A-7B79-4CC2-B2FD-EDDDAA17303E}" type="presParOf" srcId="{00A69DE8-3743-458B-A394-DE647560B0BF}" destId="{6C0870B1-231E-45E5-AF1E-9B4BEBF17A1C}" srcOrd="0" destOrd="0" presId="urn:microsoft.com/office/officeart/2005/8/layout/hierarchy1"/>
    <dgm:cxn modelId="{D0D70026-3206-4E26-B9E7-0D705CB27698}" type="presParOf" srcId="{00A69DE8-3743-458B-A394-DE647560B0BF}" destId="{86E07230-A5FE-4BDC-9042-94BCFB199FBB}" srcOrd="1" destOrd="0" presId="urn:microsoft.com/office/officeart/2005/8/layout/hierarchy1"/>
    <dgm:cxn modelId="{6138310C-3FF1-475B-9CAB-4FC56A418E5E}" type="presParOf" srcId="{9849834F-6020-4C3C-8AFC-6EB028FBECE1}" destId="{0E76449B-6958-4691-A019-A0D5E31A54E0}" srcOrd="1" destOrd="0" presId="urn:microsoft.com/office/officeart/2005/8/layout/hierarchy1"/>
    <dgm:cxn modelId="{6AC6C75D-9B28-4F96-9FF7-4A8FB1CE6F3B}" type="presParOf" srcId="{0E76449B-6958-4691-A019-A0D5E31A54E0}" destId="{60254DFE-C8A7-4DF5-94A6-A76F9E686EAA}" srcOrd="0" destOrd="0" presId="urn:microsoft.com/office/officeart/2005/8/layout/hierarchy1"/>
    <dgm:cxn modelId="{5909DB26-79EB-4578-9099-AA32C17C681A}" type="presParOf" srcId="{0E76449B-6958-4691-A019-A0D5E31A54E0}" destId="{E54C92C3-D03E-486D-970B-35209956A309}" srcOrd="1" destOrd="0" presId="urn:microsoft.com/office/officeart/2005/8/layout/hierarchy1"/>
    <dgm:cxn modelId="{21E9DEF8-97B8-4E60-BDCE-FD7B8008B0A2}" type="presParOf" srcId="{E54C92C3-D03E-486D-970B-35209956A309}" destId="{3D2E300E-FD78-40DD-8444-8C70AA756209}" srcOrd="0" destOrd="0" presId="urn:microsoft.com/office/officeart/2005/8/layout/hierarchy1"/>
    <dgm:cxn modelId="{DF93F356-B9AE-409A-AA3A-C9B792ADA9A7}" type="presParOf" srcId="{3D2E300E-FD78-40DD-8444-8C70AA756209}" destId="{B752A383-3B12-4D42-9956-2849098DB88F}" srcOrd="0" destOrd="0" presId="urn:microsoft.com/office/officeart/2005/8/layout/hierarchy1"/>
    <dgm:cxn modelId="{78FFABFF-CF13-4206-B81A-FE27288853C1}" type="presParOf" srcId="{3D2E300E-FD78-40DD-8444-8C70AA756209}" destId="{3163D129-7780-4E75-9A5A-F487026A0A85}" srcOrd="1" destOrd="0" presId="urn:microsoft.com/office/officeart/2005/8/layout/hierarchy1"/>
    <dgm:cxn modelId="{582F5BFB-1284-47D7-A161-6508B1F23BBE}" type="presParOf" srcId="{E54C92C3-D03E-486D-970B-35209956A309}" destId="{D3E8599B-F98D-41A8-B23B-AF1B0EAD5618}" srcOrd="1" destOrd="0" presId="urn:microsoft.com/office/officeart/2005/8/layout/hierarchy1"/>
    <dgm:cxn modelId="{A22D29C0-704F-43AE-9CE9-63459B1482BF}" type="presParOf" srcId="{D3E8599B-F98D-41A8-B23B-AF1B0EAD5618}" destId="{93599CF3-3ACF-4078-9E08-750E6F8CCA1E}" srcOrd="0" destOrd="0" presId="urn:microsoft.com/office/officeart/2005/8/layout/hierarchy1"/>
    <dgm:cxn modelId="{9306F6D7-9464-4848-AE94-AF3D9276CC50}" type="presParOf" srcId="{D3E8599B-F98D-41A8-B23B-AF1B0EAD5618}" destId="{A9BD0170-4FD5-4F3B-9A53-5763B498AAB5}" srcOrd="1" destOrd="0" presId="urn:microsoft.com/office/officeart/2005/8/layout/hierarchy1"/>
    <dgm:cxn modelId="{47583165-8525-40B1-84BA-B4B8CB064F10}" type="presParOf" srcId="{A9BD0170-4FD5-4F3B-9A53-5763B498AAB5}" destId="{5D002E14-4B3D-4AAB-AFBB-0E1F2DF4610A}" srcOrd="0" destOrd="0" presId="urn:microsoft.com/office/officeart/2005/8/layout/hierarchy1"/>
    <dgm:cxn modelId="{1B7BBAFD-D743-4FB1-ACD3-03A9E7CA1073}" type="presParOf" srcId="{5D002E14-4B3D-4AAB-AFBB-0E1F2DF4610A}" destId="{9F7DA682-2F98-48F8-9F03-A6C26DF32F6E}" srcOrd="0" destOrd="0" presId="urn:microsoft.com/office/officeart/2005/8/layout/hierarchy1"/>
    <dgm:cxn modelId="{637A26E4-E951-459F-9863-BDB77634C4EF}" type="presParOf" srcId="{5D002E14-4B3D-4AAB-AFBB-0E1F2DF4610A}" destId="{25DD9F58-2ADB-4362-BA85-5ADC24930DEC}" srcOrd="1" destOrd="0" presId="urn:microsoft.com/office/officeart/2005/8/layout/hierarchy1"/>
    <dgm:cxn modelId="{B371DDB7-6370-4D8C-BD21-D62E7DF14EB9}" type="presParOf" srcId="{A9BD0170-4FD5-4F3B-9A53-5763B498AAB5}" destId="{F89E07FB-70E0-488C-BB0F-60F56D7800D1}" srcOrd="1" destOrd="0" presId="urn:microsoft.com/office/officeart/2005/8/layout/hierarchy1"/>
    <dgm:cxn modelId="{1BE9BF9B-78ED-462D-81E3-AC2E33C94C34}" type="presParOf" srcId="{D3E8599B-F98D-41A8-B23B-AF1B0EAD5618}" destId="{36D7D250-183D-4368-ADD3-60F5F4DA57B6}" srcOrd="2" destOrd="0" presId="urn:microsoft.com/office/officeart/2005/8/layout/hierarchy1"/>
    <dgm:cxn modelId="{6D456AC2-DD2B-4AA7-8300-B0B33DA2FA93}" type="presParOf" srcId="{D3E8599B-F98D-41A8-B23B-AF1B0EAD5618}" destId="{A2FCE122-E8C8-4121-8267-90EE14341053}" srcOrd="3" destOrd="0" presId="urn:microsoft.com/office/officeart/2005/8/layout/hierarchy1"/>
    <dgm:cxn modelId="{DFC07B68-3915-419E-A551-51F438F806B9}" type="presParOf" srcId="{A2FCE122-E8C8-4121-8267-90EE14341053}" destId="{B8E58F4F-9AB5-497C-8D38-5911552AC5BF}" srcOrd="0" destOrd="0" presId="urn:microsoft.com/office/officeart/2005/8/layout/hierarchy1"/>
    <dgm:cxn modelId="{E94DA2F6-0DA5-451B-82A3-5C858DE8A566}" type="presParOf" srcId="{B8E58F4F-9AB5-497C-8D38-5911552AC5BF}" destId="{98F29ADA-B842-448C-AEB2-157C5F6C6DC3}" srcOrd="0" destOrd="0" presId="urn:microsoft.com/office/officeart/2005/8/layout/hierarchy1"/>
    <dgm:cxn modelId="{5CA2F862-0D79-417A-B628-9F7B30510C06}" type="presParOf" srcId="{B8E58F4F-9AB5-497C-8D38-5911552AC5BF}" destId="{B4E63AE9-C5B6-496E-8C9B-44A22DEB2938}" srcOrd="1" destOrd="0" presId="urn:microsoft.com/office/officeart/2005/8/layout/hierarchy1"/>
    <dgm:cxn modelId="{E1B8DD52-CF90-4274-AAF7-10451684C0BC}" type="presParOf" srcId="{A2FCE122-E8C8-4121-8267-90EE14341053}" destId="{2B9D6BEF-0B35-4E7B-A00B-3312AEDF6E5B}" srcOrd="1" destOrd="0" presId="urn:microsoft.com/office/officeart/2005/8/layout/hierarchy1"/>
    <dgm:cxn modelId="{CCA201C0-C8D3-41ED-9F33-0CA8AD2D1749}" type="presParOf" srcId="{0E76449B-6958-4691-A019-A0D5E31A54E0}" destId="{A215E96F-7E56-4205-AEF3-7DC081302DF4}" srcOrd="2" destOrd="0" presId="urn:microsoft.com/office/officeart/2005/8/layout/hierarchy1"/>
    <dgm:cxn modelId="{24862B91-E3B3-4A42-AC09-9B59EE8F8A8B}" type="presParOf" srcId="{0E76449B-6958-4691-A019-A0D5E31A54E0}" destId="{EA066D88-3000-4B73-9C2F-ABD1FBE2771B}" srcOrd="3" destOrd="0" presId="urn:microsoft.com/office/officeart/2005/8/layout/hierarchy1"/>
    <dgm:cxn modelId="{6496EF65-1B03-4DA6-938F-1514D324DE8B}" type="presParOf" srcId="{EA066D88-3000-4B73-9C2F-ABD1FBE2771B}" destId="{B239C3BB-B0EA-42A3-BC2F-557B857E2FB0}" srcOrd="0" destOrd="0" presId="urn:microsoft.com/office/officeart/2005/8/layout/hierarchy1"/>
    <dgm:cxn modelId="{55FFCD03-A041-4BE8-B8B2-23F6A9E1CC06}" type="presParOf" srcId="{B239C3BB-B0EA-42A3-BC2F-557B857E2FB0}" destId="{F7666FF9-2B29-49C3-BD1B-D6109E3EE3FE}" srcOrd="0" destOrd="0" presId="urn:microsoft.com/office/officeart/2005/8/layout/hierarchy1"/>
    <dgm:cxn modelId="{B3A2146F-C303-45A5-BE90-305FF5DFC13D}" type="presParOf" srcId="{B239C3BB-B0EA-42A3-BC2F-557B857E2FB0}" destId="{EDD17318-6245-437E-B060-244278B78CF5}" srcOrd="1" destOrd="0" presId="urn:microsoft.com/office/officeart/2005/8/layout/hierarchy1"/>
    <dgm:cxn modelId="{F3297602-BDB4-46B1-A34C-6F41ACE8A1E7}" type="presParOf" srcId="{EA066D88-3000-4B73-9C2F-ABD1FBE2771B}" destId="{7B5F99D4-AFB7-48C5-94C7-D96F375F4C72}" srcOrd="1" destOrd="0" presId="urn:microsoft.com/office/officeart/2005/8/layout/hierarchy1"/>
    <dgm:cxn modelId="{A91F3BC6-1939-4953-89BD-15B7F5632FB4}" type="presParOf" srcId="{7B5F99D4-AFB7-48C5-94C7-D96F375F4C72}" destId="{ED574769-5C78-4D5D-B3C7-C0E8F2127E3C}" srcOrd="0" destOrd="0" presId="urn:microsoft.com/office/officeart/2005/8/layout/hierarchy1"/>
    <dgm:cxn modelId="{889B0214-E606-4D87-9483-E8D7DC4661FD}" type="presParOf" srcId="{7B5F99D4-AFB7-48C5-94C7-D96F375F4C72}" destId="{EED80C4A-8448-4A88-9BC0-7934EC2E2D5A}" srcOrd="1" destOrd="0" presId="urn:microsoft.com/office/officeart/2005/8/layout/hierarchy1"/>
    <dgm:cxn modelId="{AEAB0C08-6B12-4C5C-B7D0-0CE5B75CC45A}" type="presParOf" srcId="{EED80C4A-8448-4A88-9BC0-7934EC2E2D5A}" destId="{C77F3051-DF4F-4530-A5F9-0BDAED43DF21}" srcOrd="0" destOrd="0" presId="urn:microsoft.com/office/officeart/2005/8/layout/hierarchy1"/>
    <dgm:cxn modelId="{187C19AF-3D0D-445D-BD41-E865E205C202}" type="presParOf" srcId="{C77F3051-DF4F-4530-A5F9-0BDAED43DF21}" destId="{9DFCA603-3CE3-474F-A4CA-43574CBCCD66}" srcOrd="0" destOrd="0" presId="urn:microsoft.com/office/officeart/2005/8/layout/hierarchy1"/>
    <dgm:cxn modelId="{9FE4B8A0-8A50-4A67-8B7C-536A5BA4C465}" type="presParOf" srcId="{C77F3051-DF4F-4530-A5F9-0BDAED43DF21}" destId="{9A3CF0F5-9B15-4E91-A504-2CD32EC3E412}" srcOrd="1" destOrd="0" presId="urn:microsoft.com/office/officeart/2005/8/layout/hierarchy1"/>
    <dgm:cxn modelId="{3E4EF51D-6261-47CE-8086-1A0CBBA5442C}" type="presParOf" srcId="{EED80C4A-8448-4A88-9BC0-7934EC2E2D5A}" destId="{25738C19-B8CC-42A7-A945-F31069F766A7}" srcOrd="1" destOrd="0" presId="urn:microsoft.com/office/officeart/2005/8/layout/hierarchy1"/>
    <dgm:cxn modelId="{FFD62FEC-0F71-48E2-A1B4-36D539EF418C}" type="presParOf" srcId="{7B5F99D4-AFB7-48C5-94C7-D96F375F4C72}" destId="{38977397-1524-4D3A-BF0C-AC48D9CEBBFE}" srcOrd="2" destOrd="0" presId="urn:microsoft.com/office/officeart/2005/8/layout/hierarchy1"/>
    <dgm:cxn modelId="{82040850-B39C-4B0C-9BD6-5ED517C860E8}" type="presParOf" srcId="{7B5F99D4-AFB7-48C5-94C7-D96F375F4C72}" destId="{9AFBCFBE-4964-4E9F-815F-49549F40E0BA}" srcOrd="3" destOrd="0" presId="urn:microsoft.com/office/officeart/2005/8/layout/hierarchy1"/>
    <dgm:cxn modelId="{1EEF8179-B830-4954-98D2-D237756C811A}" type="presParOf" srcId="{9AFBCFBE-4964-4E9F-815F-49549F40E0BA}" destId="{05FD5C71-EC19-40B6-BDA2-790525721968}" srcOrd="0" destOrd="0" presId="urn:microsoft.com/office/officeart/2005/8/layout/hierarchy1"/>
    <dgm:cxn modelId="{0C514F0C-9BED-4780-AE34-68EBA691CBF2}" type="presParOf" srcId="{05FD5C71-EC19-40B6-BDA2-790525721968}" destId="{D346AEBA-2C4D-4D36-91BD-02EACDAB36BF}" srcOrd="0" destOrd="0" presId="urn:microsoft.com/office/officeart/2005/8/layout/hierarchy1"/>
    <dgm:cxn modelId="{19AAC765-F81F-4A52-B03A-23CDF46BC39B}" type="presParOf" srcId="{05FD5C71-EC19-40B6-BDA2-790525721968}" destId="{D81E1E47-B89B-4B6F-9EE9-04DCC80EF916}" srcOrd="1" destOrd="0" presId="urn:microsoft.com/office/officeart/2005/8/layout/hierarchy1"/>
    <dgm:cxn modelId="{12639349-2B35-4740-AA5F-E293E1C907E4}" type="presParOf" srcId="{9AFBCFBE-4964-4E9F-815F-49549F40E0BA}" destId="{A2C4FBA4-3F55-4724-B823-A7ABC4C0E8D1}" srcOrd="1" destOrd="0" presId="urn:microsoft.com/office/officeart/2005/8/layout/hierarchy1"/>
    <dgm:cxn modelId="{30CFA8ED-86D3-4A28-BDBB-44CE2320135D}" type="presParOf" srcId="{7B5F99D4-AFB7-48C5-94C7-D96F375F4C72}" destId="{5296A7AA-F699-4EA8-AD38-1A9A6C936E2C}" srcOrd="4" destOrd="0" presId="urn:microsoft.com/office/officeart/2005/8/layout/hierarchy1"/>
    <dgm:cxn modelId="{A5D8C841-0D20-4F4E-A995-F7208C2FF883}" type="presParOf" srcId="{7B5F99D4-AFB7-48C5-94C7-D96F375F4C72}" destId="{C27E9938-992D-49AF-ADDA-A6F70B1F3238}" srcOrd="5" destOrd="0" presId="urn:microsoft.com/office/officeart/2005/8/layout/hierarchy1"/>
    <dgm:cxn modelId="{CEF141C4-2B66-4770-8AAB-3EB56C7DAA1A}" type="presParOf" srcId="{C27E9938-992D-49AF-ADDA-A6F70B1F3238}" destId="{A01C6FDF-35EB-4094-80BD-1234CED4D7DE}" srcOrd="0" destOrd="0" presId="urn:microsoft.com/office/officeart/2005/8/layout/hierarchy1"/>
    <dgm:cxn modelId="{B485AC61-A678-47D4-A66A-2CAEC8C4244F}" type="presParOf" srcId="{A01C6FDF-35EB-4094-80BD-1234CED4D7DE}" destId="{DAB158C7-34E0-4BAE-8286-45654804A92F}" srcOrd="0" destOrd="0" presId="urn:microsoft.com/office/officeart/2005/8/layout/hierarchy1"/>
    <dgm:cxn modelId="{990DC3F0-842F-44D2-9956-22E17FC14DB7}" type="presParOf" srcId="{A01C6FDF-35EB-4094-80BD-1234CED4D7DE}" destId="{47180704-EB81-439B-9BD2-F5F2CFB648C9}" srcOrd="1" destOrd="0" presId="urn:microsoft.com/office/officeart/2005/8/layout/hierarchy1"/>
    <dgm:cxn modelId="{24D38E8C-0F06-469B-B6C5-C2A2DA543060}" type="presParOf" srcId="{C27E9938-992D-49AF-ADDA-A6F70B1F3238}" destId="{29F12251-79E8-466A-918E-565E0AEE08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42615F-C975-4F89-86F2-1E20B22978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442BF1-D397-4755-8423-7464753A97CC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Блок вопросов 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в рамках анализа, контроля/мониторинга</a:t>
          </a:r>
          <a:endParaRPr lang="ru-RU" dirty="0">
            <a:latin typeface="Century Gothic" panose="020B0502020202020204" pitchFamily="34" charset="0"/>
          </a:endParaRPr>
        </a:p>
      </dgm:t>
    </dgm:pt>
    <dgm:pt modelId="{F4110872-4EE8-40C8-81BC-86CBE270B237}" type="parTrans" cxnId="{4C6B89B0-D7C5-4B9E-9777-00CA5424E780}">
      <dgm:prSet/>
      <dgm:spPr/>
      <dgm:t>
        <a:bodyPr/>
        <a:lstStyle/>
        <a:p>
          <a:endParaRPr lang="ru-RU"/>
        </a:p>
      </dgm:t>
    </dgm:pt>
    <dgm:pt modelId="{F3146DAF-D9E2-4586-8402-3BEC644719D1}" type="sibTrans" cxnId="{4C6B89B0-D7C5-4B9E-9777-00CA5424E780}">
      <dgm:prSet/>
      <dgm:spPr/>
      <dgm:t>
        <a:bodyPr/>
        <a:lstStyle/>
        <a:p>
          <a:endParaRPr lang="ru-RU"/>
        </a:p>
      </dgm:t>
    </dgm:pt>
    <dgm:pt modelId="{8DD2EA0B-3362-4CF4-A14A-043CD7308C3F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Анализ регламента услуги</a:t>
          </a:r>
          <a:endParaRPr lang="ru-RU" dirty="0"/>
        </a:p>
      </dgm:t>
    </dgm:pt>
    <dgm:pt modelId="{5DB5A88E-7FB6-4A2E-85A5-2979F3CDF7E9}" type="parTrans" cxnId="{977C6295-CF04-403F-A92C-139DDB8075F1}">
      <dgm:prSet/>
      <dgm:spPr/>
      <dgm:t>
        <a:bodyPr/>
        <a:lstStyle/>
        <a:p>
          <a:endParaRPr lang="ru-RU"/>
        </a:p>
      </dgm:t>
    </dgm:pt>
    <dgm:pt modelId="{460DE77F-543C-4349-837A-FFD44B762FBF}" type="sibTrans" cxnId="{977C6295-CF04-403F-A92C-139DDB8075F1}">
      <dgm:prSet/>
      <dgm:spPr/>
      <dgm:t>
        <a:bodyPr/>
        <a:lstStyle/>
        <a:p>
          <a:endParaRPr lang="ru-RU"/>
        </a:p>
      </dgm:t>
    </dgm:pt>
    <dgm:pt modelId="{05EC1C8F-8ACB-4DE8-BFC6-409D08AE7ADB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Выявление коррупциогенных факторов</a:t>
          </a:r>
          <a:endParaRPr lang="ru-RU" dirty="0">
            <a:latin typeface="Century Gothic" panose="020B0502020202020204" pitchFamily="34" charset="0"/>
          </a:endParaRPr>
        </a:p>
      </dgm:t>
    </dgm:pt>
    <dgm:pt modelId="{7E965C47-EB4B-4651-875B-987DFCEF4B1C}" type="parTrans" cxnId="{BEE2B5B0-54F7-49B9-8B5D-A63D81CD0ED0}">
      <dgm:prSet/>
      <dgm:spPr/>
      <dgm:t>
        <a:bodyPr/>
        <a:lstStyle/>
        <a:p>
          <a:endParaRPr lang="ru-RU"/>
        </a:p>
      </dgm:t>
    </dgm:pt>
    <dgm:pt modelId="{62F23A28-1F6E-4812-AC1B-98C89A0F313A}" type="sibTrans" cxnId="{BEE2B5B0-54F7-49B9-8B5D-A63D81CD0ED0}">
      <dgm:prSet/>
      <dgm:spPr/>
      <dgm:t>
        <a:bodyPr/>
        <a:lstStyle/>
        <a:p>
          <a:endParaRPr lang="ru-RU"/>
        </a:p>
      </dgm:t>
    </dgm:pt>
    <dgm:pt modelId="{33AABF1C-A66B-4A8F-92A3-1F07EEFD48D6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Анализ информативности электронной формы</a:t>
          </a:r>
          <a:endParaRPr lang="ru-RU" dirty="0">
            <a:latin typeface="Century Gothic" panose="020B0502020202020204" pitchFamily="34" charset="0"/>
          </a:endParaRPr>
        </a:p>
      </dgm:t>
    </dgm:pt>
    <dgm:pt modelId="{C02CF196-42BE-4977-9889-B02A716E0D13}" type="parTrans" cxnId="{B529510B-0BEA-42EE-9B72-0FAC33F28A5A}">
      <dgm:prSet/>
      <dgm:spPr/>
      <dgm:t>
        <a:bodyPr/>
        <a:lstStyle/>
        <a:p>
          <a:endParaRPr lang="ru-RU"/>
        </a:p>
      </dgm:t>
    </dgm:pt>
    <dgm:pt modelId="{70D988F3-5CA5-4406-BFB4-F3CA483F76A5}" type="sibTrans" cxnId="{B529510B-0BEA-42EE-9B72-0FAC33F28A5A}">
      <dgm:prSet/>
      <dgm:spPr/>
      <dgm:t>
        <a:bodyPr/>
        <a:lstStyle/>
        <a:p>
          <a:endParaRPr lang="ru-RU"/>
        </a:p>
      </dgm:t>
    </dgm:pt>
    <dgm:pt modelId="{9A630184-1635-4F52-9706-4AD7C463F330}">
      <dgm:prSet phldrT="[Текст]"/>
      <dgm:spPr/>
      <dgm:t>
        <a:bodyPr/>
        <a:lstStyle/>
        <a:p>
          <a:r>
            <a:rPr lang="ru-RU" dirty="0" smtClean="0"/>
            <a:t>Анализ практики оказания услуги</a:t>
          </a:r>
          <a:endParaRPr lang="ru-RU" dirty="0"/>
        </a:p>
      </dgm:t>
    </dgm:pt>
    <dgm:pt modelId="{AA21A45E-38F0-41A5-A859-FA9AB78612F1}" type="parTrans" cxnId="{26D206B4-E7F6-4FD5-B66B-D3139FB962D0}">
      <dgm:prSet/>
      <dgm:spPr/>
      <dgm:t>
        <a:bodyPr/>
        <a:lstStyle/>
        <a:p>
          <a:endParaRPr lang="ru-RU"/>
        </a:p>
      </dgm:t>
    </dgm:pt>
    <dgm:pt modelId="{A9AD3F84-E4E0-43F4-855B-3F65A07A03B3}" type="sibTrans" cxnId="{26D206B4-E7F6-4FD5-B66B-D3139FB962D0}">
      <dgm:prSet/>
      <dgm:spPr/>
      <dgm:t>
        <a:bodyPr/>
        <a:lstStyle/>
        <a:p>
          <a:endParaRPr lang="ru-RU"/>
        </a:p>
      </dgm:t>
    </dgm:pt>
    <dgm:pt modelId="{0782D842-1C61-4B08-BD8B-05076D4550C6}">
      <dgm:prSet phldrT="[Текст]"/>
      <dgm:spPr/>
      <dgm:t>
        <a:bodyPr/>
        <a:lstStyle/>
        <a:p>
          <a:r>
            <a:rPr lang="ru-RU" dirty="0" smtClean="0"/>
            <a:t>Тестовое прохождение алгоритма услуги</a:t>
          </a:r>
          <a:endParaRPr lang="ru-RU" dirty="0"/>
        </a:p>
      </dgm:t>
    </dgm:pt>
    <dgm:pt modelId="{64098BFB-5745-4522-9558-E3D8D429BDB9}" type="parTrans" cxnId="{81A82212-7888-4AF7-91B9-2506E0AFA7B1}">
      <dgm:prSet/>
      <dgm:spPr/>
      <dgm:t>
        <a:bodyPr/>
        <a:lstStyle/>
        <a:p>
          <a:endParaRPr lang="ru-RU"/>
        </a:p>
      </dgm:t>
    </dgm:pt>
    <dgm:pt modelId="{2AEE65C1-5107-49B8-B69C-E1B768477338}" type="sibTrans" cxnId="{81A82212-7888-4AF7-91B9-2506E0AFA7B1}">
      <dgm:prSet/>
      <dgm:spPr/>
      <dgm:t>
        <a:bodyPr/>
        <a:lstStyle/>
        <a:p>
          <a:endParaRPr lang="ru-RU"/>
        </a:p>
      </dgm:t>
    </dgm:pt>
    <dgm:pt modelId="{27FCF4BE-E753-49B6-BAEA-B3EB909B415C}">
      <dgm:prSet phldrT="[Текст]"/>
      <dgm:spPr/>
      <dgm:t>
        <a:bodyPr/>
        <a:lstStyle/>
        <a:p>
          <a:r>
            <a:rPr lang="ru-RU" dirty="0" smtClean="0"/>
            <a:t>Информирование органа, Мингос МО</a:t>
          </a:r>
          <a:endParaRPr lang="ru-RU" dirty="0"/>
        </a:p>
      </dgm:t>
    </dgm:pt>
    <dgm:pt modelId="{300BD9CC-D195-466B-B540-A72BC69086C3}" type="parTrans" cxnId="{D7365DD3-F80C-4DCA-8AB9-09453FEC9CD4}">
      <dgm:prSet/>
      <dgm:spPr/>
      <dgm:t>
        <a:bodyPr/>
        <a:lstStyle/>
        <a:p>
          <a:endParaRPr lang="ru-RU"/>
        </a:p>
      </dgm:t>
    </dgm:pt>
    <dgm:pt modelId="{B6537FF2-73FF-4043-A595-56DD0AF31431}" type="sibTrans" cxnId="{D7365DD3-F80C-4DCA-8AB9-09453FEC9CD4}">
      <dgm:prSet/>
      <dgm:spPr/>
      <dgm:t>
        <a:bodyPr/>
        <a:lstStyle/>
        <a:p>
          <a:endParaRPr lang="ru-RU"/>
        </a:p>
      </dgm:t>
    </dgm:pt>
    <dgm:pt modelId="{B033BEA8-899F-47FE-9B0E-19D1CF5964E8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Выявление коррупционных рисков</a:t>
          </a:r>
          <a:endParaRPr lang="ru-RU" dirty="0">
            <a:latin typeface="Century Gothic" panose="020B0502020202020204" pitchFamily="34" charset="0"/>
          </a:endParaRPr>
        </a:p>
      </dgm:t>
    </dgm:pt>
    <dgm:pt modelId="{11EB564A-E43F-4FD4-ADFA-1C53B7ED077D}" type="parTrans" cxnId="{0976AB69-C3E4-4DA0-A507-917BF6D120CD}">
      <dgm:prSet/>
      <dgm:spPr/>
      <dgm:t>
        <a:bodyPr/>
        <a:lstStyle/>
        <a:p>
          <a:endParaRPr lang="ru-RU"/>
        </a:p>
      </dgm:t>
    </dgm:pt>
    <dgm:pt modelId="{7C00C4E0-0E98-4728-B3FB-BD63C92BC728}" type="sibTrans" cxnId="{0976AB69-C3E4-4DA0-A507-917BF6D120CD}">
      <dgm:prSet/>
      <dgm:spPr/>
      <dgm:t>
        <a:bodyPr/>
        <a:lstStyle/>
        <a:p>
          <a:endParaRPr lang="ru-RU"/>
        </a:p>
      </dgm:t>
    </dgm:pt>
    <dgm:pt modelId="{206F48DB-09BD-4D04-B2DF-7C8A24BE691F}" type="pres">
      <dgm:prSet presAssocID="{C142615F-C975-4F89-86F2-1E20B22978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849834F-6020-4C3C-8AFC-6EB028FBECE1}" type="pres">
      <dgm:prSet presAssocID="{66442BF1-D397-4755-8423-7464753A97CC}" presName="hierRoot1" presStyleCnt="0"/>
      <dgm:spPr/>
    </dgm:pt>
    <dgm:pt modelId="{00A69DE8-3743-458B-A394-DE647560B0BF}" type="pres">
      <dgm:prSet presAssocID="{66442BF1-D397-4755-8423-7464753A97CC}" presName="composite" presStyleCnt="0"/>
      <dgm:spPr/>
    </dgm:pt>
    <dgm:pt modelId="{6C0870B1-231E-45E5-AF1E-9B4BEBF17A1C}" type="pres">
      <dgm:prSet presAssocID="{66442BF1-D397-4755-8423-7464753A97CC}" presName="background" presStyleLbl="node0" presStyleIdx="0" presStyleCnt="1"/>
      <dgm:spPr>
        <a:solidFill>
          <a:schemeClr val="tx2">
            <a:lumMod val="90000"/>
          </a:schemeClr>
        </a:solidFill>
      </dgm:spPr>
    </dgm:pt>
    <dgm:pt modelId="{86E07230-A5FE-4BDC-9042-94BCFB199FBB}" type="pres">
      <dgm:prSet presAssocID="{66442BF1-D397-4755-8423-7464753A97C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76449B-6958-4691-A019-A0D5E31A54E0}" type="pres">
      <dgm:prSet presAssocID="{66442BF1-D397-4755-8423-7464753A97CC}" presName="hierChild2" presStyleCnt="0"/>
      <dgm:spPr/>
    </dgm:pt>
    <dgm:pt modelId="{60254DFE-C8A7-4DF5-94A6-A76F9E686EAA}" type="pres">
      <dgm:prSet presAssocID="{5DB5A88E-7FB6-4A2E-85A5-2979F3CDF7E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54C92C3-D03E-486D-970B-35209956A309}" type="pres">
      <dgm:prSet presAssocID="{8DD2EA0B-3362-4CF4-A14A-043CD7308C3F}" presName="hierRoot2" presStyleCnt="0"/>
      <dgm:spPr/>
    </dgm:pt>
    <dgm:pt modelId="{3D2E300E-FD78-40DD-8444-8C70AA756209}" type="pres">
      <dgm:prSet presAssocID="{8DD2EA0B-3362-4CF4-A14A-043CD7308C3F}" presName="composite2" presStyleCnt="0"/>
      <dgm:spPr/>
    </dgm:pt>
    <dgm:pt modelId="{B752A383-3B12-4D42-9956-2849098DB88F}" type="pres">
      <dgm:prSet presAssocID="{8DD2EA0B-3362-4CF4-A14A-043CD7308C3F}" presName="background2" presStyleLbl="node2" presStyleIdx="0" presStyleCnt="2"/>
      <dgm:spPr>
        <a:solidFill>
          <a:schemeClr val="tx2">
            <a:lumMod val="90000"/>
          </a:schemeClr>
        </a:solidFill>
      </dgm:spPr>
    </dgm:pt>
    <dgm:pt modelId="{3163D129-7780-4E75-9A5A-F487026A0A85}" type="pres">
      <dgm:prSet presAssocID="{8DD2EA0B-3362-4CF4-A14A-043CD7308C3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E8599B-F98D-41A8-B23B-AF1B0EAD5618}" type="pres">
      <dgm:prSet presAssocID="{8DD2EA0B-3362-4CF4-A14A-043CD7308C3F}" presName="hierChild3" presStyleCnt="0"/>
      <dgm:spPr/>
    </dgm:pt>
    <dgm:pt modelId="{93599CF3-3ACF-4078-9E08-750E6F8CCA1E}" type="pres">
      <dgm:prSet presAssocID="{7E965C47-EB4B-4651-875B-987DFCEF4B1C}" presName="Name17" presStyleLbl="parChTrans1D3" presStyleIdx="0" presStyleCnt="5"/>
      <dgm:spPr/>
      <dgm:t>
        <a:bodyPr/>
        <a:lstStyle/>
        <a:p>
          <a:endParaRPr lang="ru-RU"/>
        </a:p>
      </dgm:t>
    </dgm:pt>
    <dgm:pt modelId="{A9BD0170-4FD5-4F3B-9A53-5763B498AAB5}" type="pres">
      <dgm:prSet presAssocID="{05EC1C8F-8ACB-4DE8-BFC6-409D08AE7ADB}" presName="hierRoot3" presStyleCnt="0"/>
      <dgm:spPr/>
    </dgm:pt>
    <dgm:pt modelId="{5D002E14-4B3D-4AAB-AFBB-0E1F2DF4610A}" type="pres">
      <dgm:prSet presAssocID="{05EC1C8F-8ACB-4DE8-BFC6-409D08AE7ADB}" presName="composite3" presStyleCnt="0"/>
      <dgm:spPr/>
    </dgm:pt>
    <dgm:pt modelId="{9F7DA682-2F98-48F8-9F03-A6C26DF32F6E}" type="pres">
      <dgm:prSet presAssocID="{05EC1C8F-8ACB-4DE8-BFC6-409D08AE7ADB}" presName="background3" presStyleLbl="node3" presStyleIdx="0" presStyleCnt="5"/>
      <dgm:spPr>
        <a:solidFill>
          <a:schemeClr val="tx2">
            <a:lumMod val="90000"/>
          </a:schemeClr>
        </a:solidFill>
      </dgm:spPr>
    </dgm:pt>
    <dgm:pt modelId="{25DD9F58-2ADB-4362-BA85-5ADC24930DEC}" type="pres">
      <dgm:prSet presAssocID="{05EC1C8F-8ACB-4DE8-BFC6-409D08AE7AD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9E07FB-70E0-488C-BB0F-60F56D7800D1}" type="pres">
      <dgm:prSet presAssocID="{05EC1C8F-8ACB-4DE8-BFC6-409D08AE7ADB}" presName="hierChild4" presStyleCnt="0"/>
      <dgm:spPr/>
    </dgm:pt>
    <dgm:pt modelId="{36D7D250-183D-4368-ADD3-60F5F4DA57B6}" type="pres">
      <dgm:prSet presAssocID="{C02CF196-42BE-4977-9889-B02A716E0D13}" presName="Name17" presStyleLbl="parChTrans1D3" presStyleIdx="1" presStyleCnt="5"/>
      <dgm:spPr/>
      <dgm:t>
        <a:bodyPr/>
        <a:lstStyle/>
        <a:p>
          <a:endParaRPr lang="ru-RU"/>
        </a:p>
      </dgm:t>
    </dgm:pt>
    <dgm:pt modelId="{A2FCE122-E8C8-4121-8267-90EE14341053}" type="pres">
      <dgm:prSet presAssocID="{33AABF1C-A66B-4A8F-92A3-1F07EEFD48D6}" presName="hierRoot3" presStyleCnt="0"/>
      <dgm:spPr/>
    </dgm:pt>
    <dgm:pt modelId="{B8E58F4F-9AB5-497C-8D38-5911552AC5BF}" type="pres">
      <dgm:prSet presAssocID="{33AABF1C-A66B-4A8F-92A3-1F07EEFD48D6}" presName="composite3" presStyleCnt="0"/>
      <dgm:spPr/>
    </dgm:pt>
    <dgm:pt modelId="{98F29ADA-B842-448C-AEB2-157C5F6C6DC3}" type="pres">
      <dgm:prSet presAssocID="{33AABF1C-A66B-4A8F-92A3-1F07EEFD48D6}" presName="background3" presStyleLbl="node3" presStyleIdx="1" presStyleCnt="5"/>
      <dgm:spPr>
        <a:solidFill>
          <a:schemeClr val="tx2">
            <a:lumMod val="90000"/>
          </a:schemeClr>
        </a:solidFill>
      </dgm:spPr>
    </dgm:pt>
    <dgm:pt modelId="{B4E63AE9-C5B6-496E-8C9B-44A22DEB2938}" type="pres">
      <dgm:prSet presAssocID="{33AABF1C-A66B-4A8F-92A3-1F07EEFD48D6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9D6BEF-0B35-4E7B-A00B-3312AEDF6E5B}" type="pres">
      <dgm:prSet presAssocID="{33AABF1C-A66B-4A8F-92A3-1F07EEFD48D6}" presName="hierChild4" presStyleCnt="0"/>
      <dgm:spPr/>
    </dgm:pt>
    <dgm:pt modelId="{A215E96F-7E56-4205-AEF3-7DC081302DF4}" type="pres">
      <dgm:prSet presAssocID="{AA21A45E-38F0-41A5-A859-FA9AB78612F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A066D88-3000-4B73-9C2F-ABD1FBE2771B}" type="pres">
      <dgm:prSet presAssocID="{9A630184-1635-4F52-9706-4AD7C463F330}" presName="hierRoot2" presStyleCnt="0"/>
      <dgm:spPr/>
    </dgm:pt>
    <dgm:pt modelId="{B239C3BB-B0EA-42A3-BC2F-557B857E2FB0}" type="pres">
      <dgm:prSet presAssocID="{9A630184-1635-4F52-9706-4AD7C463F330}" presName="composite2" presStyleCnt="0"/>
      <dgm:spPr/>
    </dgm:pt>
    <dgm:pt modelId="{F7666FF9-2B29-49C3-BD1B-D6109E3EE3FE}" type="pres">
      <dgm:prSet presAssocID="{9A630184-1635-4F52-9706-4AD7C463F330}" presName="background2" presStyleLbl="node2" presStyleIdx="1" presStyleCnt="2"/>
      <dgm:spPr>
        <a:solidFill>
          <a:schemeClr val="tx2">
            <a:lumMod val="90000"/>
          </a:schemeClr>
        </a:solidFill>
      </dgm:spPr>
    </dgm:pt>
    <dgm:pt modelId="{EDD17318-6245-437E-B060-244278B78CF5}" type="pres">
      <dgm:prSet presAssocID="{9A630184-1635-4F52-9706-4AD7C463F33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5F99D4-AFB7-48C5-94C7-D96F375F4C72}" type="pres">
      <dgm:prSet presAssocID="{9A630184-1635-4F52-9706-4AD7C463F330}" presName="hierChild3" presStyleCnt="0"/>
      <dgm:spPr/>
    </dgm:pt>
    <dgm:pt modelId="{ED574769-5C78-4D5D-B3C7-C0E8F2127E3C}" type="pres">
      <dgm:prSet presAssocID="{11EB564A-E43F-4FD4-ADFA-1C53B7ED077D}" presName="Name17" presStyleLbl="parChTrans1D3" presStyleIdx="2" presStyleCnt="5"/>
      <dgm:spPr/>
      <dgm:t>
        <a:bodyPr/>
        <a:lstStyle/>
        <a:p>
          <a:endParaRPr lang="ru-RU"/>
        </a:p>
      </dgm:t>
    </dgm:pt>
    <dgm:pt modelId="{EED80C4A-8448-4A88-9BC0-7934EC2E2D5A}" type="pres">
      <dgm:prSet presAssocID="{B033BEA8-899F-47FE-9B0E-19D1CF5964E8}" presName="hierRoot3" presStyleCnt="0"/>
      <dgm:spPr/>
    </dgm:pt>
    <dgm:pt modelId="{C77F3051-DF4F-4530-A5F9-0BDAED43DF21}" type="pres">
      <dgm:prSet presAssocID="{B033BEA8-899F-47FE-9B0E-19D1CF5964E8}" presName="composite3" presStyleCnt="0"/>
      <dgm:spPr/>
    </dgm:pt>
    <dgm:pt modelId="{9DFCA603-3CE3-474F-A4CA-43574CBCCD66}" type="pres">
      <dgm:prSet presAssocID="{B033BEA8-899F-47FE-9B0E-19D1CF5964E8}" presName="background3" presStyleLbl="node3" presStyleIdx="2" presStyleCnt="5"/>
      <dgm:spPr>
        <a:solidFill>
          <a:schemeClr val="tx2">
            <a:lumMod val="90000"/>
          </a:schemeClr>
        </a:solidFill>
      </dgm:spPr>
    </dgm:pt>
    <dgm:pt modelId="{9A3CF0F5-9B15-4E91-A504-2CD32EC3E412}" type="pres">
      <dgm:prSet presAssocID="{B033BEA8-899F-47FE-9B0E-19D1CF5964E8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738C19-B8CC-42A7-A945-F31069F766A7}" type="pres">
      <dgm:prSet presAssocID="{B033BEA8-899F-47FE-9B0E-19D1CF5964E8}" presName="hierChild4" presStyleCnt="0"/>
      <dgm:spPr/>
    </dgm:pt>
    <dgm:pt modelId="{38977397-1524-4D3A-BF0C-AC48D9CEBBFE}" type="pres">
      <dgm:prSet presAssocID="{64098BFB-5745-4522-9558-E3D8D429BDB9}" presName="Name17" presStyleLbl="parChTrans1D3" presStyleIdx="3" presStyleCnt="5"/>
      <dgm:spPr/>
      <dgm:t>
        <a:bodyPr/>
        <a:lstStyle/>
        <a:p>
          <a:endParaRPr lang="ru-RU"/>
        </a:p>
      </dgm:t>
    </dgm:pt>
    <dgm:pt modelId="{9AFBCFBE-4964-4E9F-815F-49549F40E0BA}" type="pres">
      <dgm:prSet presAssocID="{0782D842-1C61-4B08-BD8B-05076D4550C6}" presName="hierRoot3" presStyleCnt="0"/>
      <dgm:spPr/>
    </dgm:pt>
    <dgm:pt modelId="{05FD5C71-EC19-40B6-BDA2-790525721968}" type="pres">
      <dgm:prSet presAssocID="{0782D842-1C61-4B08-BD8B-05076D4550C6}" presName="composite3" presStyleCnt="0"/>
      <dgm:spPr/>
    </dgm:pt>
    <dgm:pt modelId="{D346AEBA-2C4D-4D36-91BD-02EACDAB36BF}" type="pres">
      <dgm:prSet presAssocID="{0782D842-1C61-4B08-BD8B-05076D4550C6}" presName="background3" presStyleLbl="node3" presStyleIdx="3" presStyleCnt="5"/>
      <dgm:spPr>
        <a:solidFill>
          <a:schemeClr val="tx2">
            <a:lumMod val="90000"/>
          </a:schemeClr>
        </a:solidFill>
      </dgm:spPr>
    </dgm:pt>
    <dgm:pt modelId="{D81E1E47-B89B-4B6F-9EE9-04DCC80EF916}" type="pres">
      <dgm:prSet presAssocID="{0782D842-1C61-4B08-BD8B-05076D4550C6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C4FBA4-3F55-4724-B823-A7ABC4C0E8D1}" type="pres">
      <dgm:prSet presAssocID="{0782D842-1C61-4B08-BD8B-05076D4550C6}" presName="hierChild4" presStyleCnt="0"/>
      <dgm:spPr/>
    </dgm:pt>
    <dgm:pt modelId="{5296A7AA-F699-4EA8-AD38-1A9A6C936E2C}" type="pres">
      <dgm:prSet presAssocID="{300BD9CC-D195-466B-B540-A72BC69086C3}" presName="Name17" presStyleLbl="parChTrans1D3" presStyleIdx="4" presStyleCnt="5"/>
      <dgm:spPr/>
      <dgm:t>
        <a:bodyPr/>
        <a:lstStyle/>
        <a:p>
          <a:endParaRPr lang="ru-RU"/>
        </a:p>
      </dgm:t>
    </dgm:pt>
    <dgm:pt modelId="{C27E9938-992D-49AF-ADDA-A6F70B1F3238}" type="pres">
      <dgm:prSet presAssocID="{27FCF4BE-E753-49B6-BAEA-B3EB909B415C}" presName="hierRoot3" presStyleCnt="0"/>
      <dgm:spPr/>
    </dgm:pt>
    <dgm:pt modelId="{A01C6FDF-35EB-4094-80BD-1234CED4D7DE}" type="pres">
      <dgm:prSet presAssocID="{27FCF4BE-E753-49B6-BAEA-B3EB909B415C}" presName="composite3" presStyleCnt="0"/>
      <dgm:spPr/>
    </dgm:pt>
    <dgm:pt modelId="{DAB158C7-34E0-4BAE-8286-45654804A92F}" type="pres">
      <dgm:prSet presAssocID="{27FCF4BE-E753-49B6-BAEA-B3EB909B415C}" presName="background3" presStyleLbl="node3" presStyleIdx="4" presStyleCnt="5"/>
      <dgm:spPr>
        <a:solidFill>
          <a:schemeClr val="tx2">
            <a:lumMod val="90000"/>
          </a:schemeClr>
        </a:solidFill>
      </dgm:spPr>
    </dgm:pt>
    <dgm:pt modelId="{47180704-EB81-439B-9BD2-F5F2CFB648C9}" type="pres">
      <dgm:prSet presAssocID="{27FCF4BE-E753-49B6-BAEA-B3EB909B415C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F12251-79E8-466A-918E-565E0AEE08C4}" type="pres">
      <dgm:prSet presAssocID="{27FCF4BE-E753-49B6-BAEA-B3EB909B415C}" presName="hierChild4" presStyleCnt="0"/>
      <dgm:spPr/>
    </dgm:pt>
  </dgm:ptLst>
  <dgm:cxnLst>
    <dgm:cxn modelId="{977C6295-CF04-403F-A92C-139DDB8075F1}" srcId="{66442BF1-D397-4755-8423-7464753A97CC}" destId="{8DD2EA0B-3362-4CF4-A14A-043CD7308C3F}" srcOrd="0" destOrd="0" parTransId="{5DB5A88E-7FB6-4A2E-85A5-2979F3CDF7E9}" sibTransId="{460DE77F-543C-4349-837A-FFD44B762FBF}"/>
    <dgm:cxn modelId="{4C6B89B0-D7C5-4B9E-9777-00CA5424E780}" srcId="{C142615F-C975-4F89-86F2-1E20B2297859}" destId="{66442BF1-D397-4755-8423-7464753A97CC}" srcOrd="0" destOrd="0" parTransId="{F4110872-4EE8-40C8-81BC-86CBE270B237}" sibTransId="{F3146DAF-D9E2-4586-8402-3BEC644719D1}"/>
    <dgm:cxn modelId="{26D206B4-E7F6-4FD5-B66B-D3139FB962D0}" srcId="{66442BF1-D397-4755-8423-7464753A97CC}" destId="{9A630184-1635-4F52-9706-4AD7C463F330}" srcOrd="1" destOrd="0" parTransId="{AA21A45E-38F0-41A5-A859-FA9AB78612F1}" sibTransId="{A9AD3F84-E4E0-43F4-855B-3F65A07A03B3}"/>
    <dgm:cxn modelId="{DD156FF9-02F2-4C80-93F2-1DD0CBD5A43B}" type="presOf" srcId="{05EC1C8F-8ACB-4DE8-BFC6-409D08AE7ADB}" destId="{25DD9F58-2ADB-4362-BA85-5ADC24930DEC}" srcOrd="0" destOrd="0" presId="urn:microsoft.com/office/officeart/2005/8/layout/hierarchy1"/>
    <dgm:cxn modelId="{5E1B6F47-86AA-4147-B4FB-DC3DF19A80E4}" type="presOf" srcId="{27FCF4BE-E753-49B6-BAEA-B3EB909B415C}" destId="{47180704-EB81-439B-9BD2-F5F2CFB648C9}" srcOrd="0" destOrd="0" presId="urn:microsoft.com/office/officeart/2005/8/layout/hierarchy1"/>
    <dgm:cxn modelId="{064A1BC8-5EAA-4544-8C3D-DEB6A1D98601}" type="presOf" srcId="{5DB5A88E-7FB6-4A2E-85A5-2979F3CDF7E9}" destId="{60254DFE-C8A7-4DF5-94A6-A76F9E686EAA}" srcOrd="0" destOrd="0" presId="urn:microsoft.com/office/officeart/2005/8/layout/hierarchy1"/>
    <dgm:cxn modelId="{2885C455-8A57-4327-A72A-E18A34049B2C}" type="presOf" srcId="{64098BFB-5745-4522-9558-E3D8D429BDB9}" destId="{38977397-1524-4D3A-BF0C-AC48D9CEBBFE}" srcOrd="0" destOrd="0" presId="urn:microsoft.com/office/officeart/2005/8/layout/hierarchy1"/>
    <dgm:cxn modelId="{D7365DD3-F80C-4DCA-8AB9-09453FEC9CD4}" srcId="{9A630184-1635-4F52-9706-4AD7C463F330}" destId="{27FCF4BE-E753-49B6-BAEA-B3EB909B415C}" srcOrd="2" destOrd="0" parTransId="{300BD9CC-D195-466B-B540-A72BC69086C3}" sibTransId="{B6537FF2-73FF-4043-A595-56DD0AF31431}"/>
    <dgm:cxn modelId="{ED6DDB20-C629-4BEB-9EA7-41B26C5AFCEE}" type="presOf" srcId="{300BD9CC-D195-466B-B540-A72BC69086C3}" destId="{5296A7AA-F699-4EA8-AD38-1A9A6C936E2C}" srcOrd="0" destOrd="0" presId="urn:microsoft.com/office/officeart/2005/8/layout/hierarchy1"/>
    <dgm:cxn modelId="{81A82212-7888-4AF7-91B9-2506E0AFA7B1}" srcId="{9A630184-1635-4F52-9706-4AD7C463F330}" destId="{0782D842-1C61-4B08-BD8B-05076D4550C6}" srcOrd="1" destOrd="0" parTransId="{64098BFB-5745-4522-9558-E3D8D429BDB9}" sibTransId="{2AEE65C1-5107-49B8-B69C-E1B768477338}"/>
    <dgm:cxn modelId="{0976AB69-C3E4-4DA0-A507-917BF6D120CD}" srcId="{9A630184-1635-4F52-9706-4AD7C463F330}" destId="{B033BEA8-899F-47FE-9B0E-19D1CF5964E8}" srcOrd="0" destOrd="0" parTransId="{11EB564A-E43F-4FD4-ADFA-1C53B7ED077D}" sibTransId="{7C00C4E0-0E98-4728-B3FB-BD63C92BC728}"/>
    <dgm:cxn modelId="{FAF3271F-8E7D-45A2-B997-901A97DF463F}" type="presOf" srcId="{9A630184-1635-4F52-9706-4AD7C463F330}" destId="{EDD17318-6245-437E-B060-244278B78CF5}" srcOrd="0" destOrd="0" presId="urn:microsoft.com/office/officeart/2005/8/layout/hierarchy1"/>
    <dgm:cxn modelId="{2C4C9010-F67C-4151-A6FD-B5935B949B23}" type="presOf" srcId="{8DD2EA0B-3362-4CF4-A14A-043CD7308C3F}" destId="{3163D129-7780-4E75-9A5A-F487026A0A85}" srcOrd="0" destOrd="0" presId="urn:microsoft.com/office/officeart/2005/8/layout/hierarchy1"/>
    <dgm:cxn modelId="{A9083930-2C57-4651-8B51-8243F74169D6}" type="presOf" srcId="{C142615F-C975-4F89-86F2-1E20B2297859}" destId="{206F48DB-09BD-4D04-B2DF-7C8A24BE691F}" srcOrd="0" destOrd="0" presId="urn:microsoft.com/office/officeart/2005/8/layout/hierarchy1"/>
    <dgm:cxn modelId="{63CEFB4F-40A9-43CF-8087-B6AD26DBFF43}" type="presOf" srcId="{AA21A45E-38F0-41A5-A859-FA9AB78612F1}" destId="{A215E96F-7E56-4205-AEF3-7DC081302DF4}" srcOrd="0" destOrd="0" presId="urn:microsoft.com/office/officeart/2005/8/layout/hierarchy1"/>
    <dgm:cxn modelId="{F2360E13-BDA5-496B-878B-8020361C69FF}" type="presOf" srcId="{C02CF196-42BE-4977-9889-B02A716E0D13}" destId="{36D7D250-183D-4368-ADD3-60F5F4DA57B6}" srcOrd="0" destOrd="0" presId="urn:microsoft.com/office/officeart/2005/8/layout/hierarchy1"/>
    <dgm:cxn modelId="{680D8CB1-7A3D-478D-AE59-7922EA2B2C36}" type="presOf" srcId="{33AABF1C-A66B-4A8F-92A3-1F07EEFD48D6}" destId="{B4E63AE9-C5B6-496E-8C9B-44A22DEB2938}" srcOrd="0" destOrd="0" presId="urn:microsoft.com/office/officeart/2005/8/layout/hierarchy1"/>
    <dgm:cxn modelId="{B529510B-0BEA-42EE-9B72-0FAC33F28A5A}" srcId="{8DD2EA0B-3362-4CF4-A14A-043CD7308C3F}" destId="{33AABF1C-A66B-4A8F-92A3-1F07EEFD48D6}" srcOrd="1" destOrd="0" parTransId="{C02CF196-42BE-4977-9889-B02A716E0D13}" sibTransId="{70D988F3-5CA5-4406-BFB4-F3CA483F76A5}"/>
    <dgm:cxn modelId="{63740003-5E3A-4AAD-B1A1-E7A2C4B8B7E3}" type="presOf" srcId="{66442BF1-D397-4755-8423-7464753A97CC}" destId="{86E07230-A5FE-4BDC-9042-94BCFB199FBB}" srcOrd="0" destOrd="0" presId="urn:microsoft.com/office/officeart/2005/8/layout/hierarchy1"/>
    <dgm:cxn modelId="{FDB92045-EFD7-4927-80E0-A59633A1A5B0}" type="presOf" srcId="{0782D842-1C61-4B08-BD8B-05076D4550C6}" destId="{D81E1E47-B89B-4B6F-9EE9-04DCC80EF916}" srcOrd="0" destOrd="0" presId="urn:microsoft.com/office/officeart/2005/8/layout/hierarchy1"/>
    <dgm:cxn modelId="{BEE2B5B0-54F7-49B9-8B5D-A63D81CD0ED0}" srcId="{8DD2EA0B-3362-4CF4-A14A-043CD7308C3F}" destId="{05EC1C8F-8ACB-4DE8-BFC6-409D08AE7ADB}" srcOrd="0" destOrd="0" parTransId="{7E965C47-EB4B-4651-875B-987DFCEF4B1C}" sibTransId="{62F23A28-1F6E-4812-AC1B-98C89A0F313A}"/>
    <dgm:cxn modelId="{C2E1E31D-CEFE-4A5D-9AFF-C96FED2441AF}" type="presOf" srcId="{B033BEA8-899F-47FE-9B0E-19D1CF5964E8}" destId="{9A3CF0F5-9B15-4E91-A504-2CD32EC3E412}" srcOrd="0" destOrd="0" presId="urn:microsoft.com/office/officeart/2005/8/layout/hierarchy1"/>
    <dgm:cxn modelId="{DEE16EF2-355A-4086-826A-9DC1E023FD9A}" type="presOf" srcId="{11EB564A-E43F-4FD4-ADFA-1C53B7ED077D}" destId="{ED574769-5C78-4D5D-B3C7-C0E8F2127E3C}" srcOrd="0" destOrd="0" presId="urn:microsoft.com/office/officeart/2005/8/layout/hierarchy1"/>
    <dgm:cxn modelId="{168A52F6-420D-4C55-BBF0-E5146C65005C}" type="presOf" srcId="{7E965C47-EB4B-4651-875B-987DFCEF4B1C}" destId="{93599CF3-3ACF-4078-9E08-750E6F8CCA1E}" srcOrd="0" destOrd="0" presId="urn:microsoft.com/office/officeart/2005/8/layout/hierarchy1"/>
    <dgm:cxn modelId="{E4D9B294-4F41-47C9-83F6-B59EEBAEB328}" type="presParOf" srcId="{206F48DB-09BD-4D04-B2DF-7C8A24BE691F}" destId="{9849834F-6020-4C3C-8AFC-6EB028FBECE1}" srcOrd="0" destOrd="0" presId="urn:microsoft.com/office/officeart/2005/8/layout/hierarchy1"/>
    <dgm:cxn modelId="{F9BD90A4-DFCB-4F7D-A080-254437866799}" type="presParOf" srcId="{9849834F-6020-4C3C-8AFC-6EB028FBECE1}" destId="{00A69DE8-3743-458B-A394-DE647560B0BF}" srcOrd="0" destOrd="0" presId="urn:microsoft.com/office/officeart/2005/8/layout/hierarchy1"/>
    <dgm:cxn modelId="{D226CC6A-06A0-4A69-ACE3-ACEACDCE34B2}" type="presParOf" srcId="{00A69DE8-3743-458B-A394-DE647560B0BF}" destId="{6C0870B1-231E-45E5-AF1E-9B4BEBF17A1C}" srcOrd="0" destOrd="0" presId="urn:microsoft.com/office/officeart/2005/8/layout/hierarchy1"/>
    <dgm:cxn modelId="{17745B04-26D3-477A-B6AD-7024A65F40FE}" type="presParOf" srcId="{00A69DE8-3743-458B-A394-DE647560B0BF}" destId="{86E07230-A5FE-4BDC-9042-94BCFB199FBB}" srcOrd="1" destOrd="0" presId="urn:microsoft.com/office/officeart/2005/8/layout/hierarchy1"/>
    <dgm:cxn modelId="{4AC5B428-1BBB-4E11-84DE-4838F4253418}" type="presParOf" srcId="{9849834F-6020-4C3C-8AFC-6EB028FBECE1}" destId="{0E76449B-6958-4691-A019-A0D5E31A54E0}" srcOrd="1" destOrd="0" presId="urn:microsoft.com/office/officeart/2005/8/layout/hierarchy1"/>
    <dgm:cxn modelId="{FB220E3E-3FB0-4213-950C-977E27A7193D}" type="presParOf" srcId="{0E76449B-6958-4691-A019-A0D5E31A54E0}" destId="{60254DFE-C8A7-4DF5-94A6-A76F9E686EAA}" srcOrd="0" destOrd="0" presId="urn:microsoft.com/office/officeart/2005/8/layout/hierarchy1"/>
    <dgm:cxn modelId="{0E0E0F18-CC19-4CA0-9AA4-352B78299F86}" type="presParOf" srcId="{0E76449B-6958-4691-A019-A0D5E31A54E0}" destId="{E54C92C3-D03E-486D-970B-35209956A309}" srcOrd="1" destOrd="0" presId="urn:microsoft.com/office/officeart/2005/8/layout/hierarchy1"/>
    <dgm:cxn modelId="{911DC466-E9E6-483A-A7E7-46D07025879B}" type="presParOf" srcId="{E54C92C3-D03E-486D-970B-35209956A309}" destId="{3D2E300E-FD78-40DD-8444-8C70AA756209}" srcOrd="0" destOrd="0" presId="urn:microsoft.com/office/officeart/2005/8/layout/hierarchy1"/>
    <dgm:cxn modelId="{DC2DE6A5-55CF-4343-9309-1288C999537E}" type="presParOf" srcId="{3D2E300E-FD78-40DD-8444-8C70AA756209}" destId="{B752A383-3B12-4D42-9956-2849098DB88F}" srcOrd="0" destOrd="0" presId="urn:microsoft.com/office/officeart/2005/8/layout/hierarchy1"/>
    <dgm:cxn modelId="{F1D6954B-A1CB-453F-A391-BC76406083C8}" type="presParOf" srcId="{3D2E300E-FD78-40DD-8444-8C70AA756209}" destId="{3163D129-7780-4E75-9A5A-F487026A0A85}" srcOrd="1" destOrd="0" presId="urn:microsoft.com/office/officeart/2005/8/layout/hierarchy1"/>
    <dgm:cxn modelId="{D2FAF636-E4F3-443A-9572-7BCC82D750C4}" type="presParOf" srcId="{E54C92C3-D03E-486D-970B-35209956A309}" destId="{D3E8599B-F98D-41A8-B23B-AF1B0EAD5618}" srcOrd="1" destOrd="0" presId="urn:microsoft.com/office/officeart/2005/8/layout/hierarchy1"/>
    <dgm:cxn modelId="{2AEC1CAC-D92A-42EF-9E96-DA15DB82475B}" type="presParOf" srcId="{D3E8599B-F98D-41A8-B23B-AF1B0EAD5618}" destId="{93599CF3-3ACF-4078-9E08-750E6F8CCA1E}" srcOrd="0" destOrd="0" presId="urn:microsoft.com/office/officeart/2005/8/layout/hierarchy1"/>
    <dgm:cxn modelId="{B9FFB0CA-3754-4DCD-97CD-C495D7C979E8}" type="presParOf" srcId="{D3E8599B-F98D-41A8-B23B-AF1B0EAD5618}" destId="{A9BD0170-4FD5-4F3B-9A53-5763B498AAB5}" srcOrd="1" destOrd="0" presId="urn:microsoft.com/office/officeart/2005/8/layout/hierarchy1"/>
    <dgm:cxn modelId="{F9F300EC-D048-40C9-AA85-6C01F5D28EB2}" type="presParOf" srcId="{A9BD0170-4FD5-4F3B-9A53-5763B498AAB5}" destId="{5D002E14-4B3D-4AAB-AFBB-0E1F2DF4610A}" srcOrd="0" destOrd="0" presId="urn:microsoft.com/office/officeart/2005/8/layout/hierarchy1"/>
    <dgm:cxn modelId="{FE345941-CD56-4EDE-B252-CC1990CF82BE}" type="presParOf" srcId="{5D002E14-4B3D-4AAB-AFBB-0E1F2DF4610A}" destId="{9F7DA682-2F98-48F8-9F03-A6C26DF32F6E}" srcOrd="0" destOrd="0" presId="urn:microsoft.com/office/officeart/2005/8/layout/hierarchy1"/>
    <dgm:cxn modelId="{5E1AE86F-4005-4845-BE2F-1D6EAC11C59E}" type="presParOf" srcId="{5D002E14-4B3D-4AAB-AFBB-0E1F2DF4610A}" destId="{25DD9F58-2ADB-4362-BA85-5ADC24930DEC}" srcOrd="1" destOrd="0" presId="urn:microsoft.com/office/officeart/2005/8/layout/hierarchy1"/>
    <dgm:cxn modelId="{C543A461-86B6-408D-8A9E-7CF979A063E2}" type="presParOf" srcId="{A9BD0170-4FD5-4F3B-9A53-5763B498AAB5}" destId="{F89E07FB-70E0-488C-BB0F-60F56D7800D1}" srcOrd="1" destOrd="0" presId="urn:microsoft.com/office/officeart/2005/8/layout/hierarchy1"/>
    <dgm:cxn modelId="{2B259FA4-BA72-4A62-A00A-409475584DD8}" type="presParOf" srcId="{D3E8599B-F98D-41A8-B23B-AF1B0EAD5618}" destId="{36D7D250-183D-4368-ADD3-60F5F4DA57B6}" srcOrd="2" destOrd="0" presId="urn:microsoft.com/office/officeart/2005/8/layout/hierarchy1"/>
    <dgm:cxn modelId="{F7F8DD2F-611C-4A44-830F-1C18DB52D36C}" type="presParOf" srcId="{D3E8599B-F98D-41A8-B23B-AF1B0EAD5618}" destId="{A2FCE122-E8C8-4121-8267-90EE14341053}" srcOrd="3" destOrd="0" presId="urn:microsoft.com/office/officeart/2005/8/layout/hierarchy1"/>
    <dgm:cxn modelId="{143A2480-A006-457F-B9D7-72DD24705DE8}" type="presParOf" srcId="{A2FCE122-E8C8-4121-8267-90EE14341053}" destId="{B8E58F4F-9AB5-497C-8D38-5911552AC5BF}" srcOrd="0" destOrd="0" presId="urn:microsoft.com/office/officeart/2005/8/layout/hierarchy1"/>
    <dgm:cxn modelId="{D0C86F94-D4BC-43FD-938B-5AFDAE2BE46A}" type="presParOf" srcId="{B8E58F4F-9AB5-497C-8D38-5911552AC5BF}" destId="{98F29ADA-B842-448C-AEB2-157C5F6C6DC3}" srcOrd="0" destOrd="0" presId="urn:microsoft.com/office/officeart/2005/8/layout/hierarchy1"/>
    <dgm:cxn modelId="{9A434F09-21FE-47A1-9C2A-5FB4360AD6DF}" type="presParOf" srcId="{B8E58F4F-9AB5-497C-8D38-5911552AC5BF}" destId="{B4E63AE9-C5B6-496E-8C9B-44A22DEB2938}" srcOrd="1" destOrd="0" presId="urn:microsoft.com/office/officeart/2005/8/layout/hierarchy1"/>
    <dgm:cxn modelId="{3D4BEC68-4353-416C-98C7-1C0427F1DE91}" type="presParOf" srcId="{A2FCE122-E8C8-4121-8267-90EE14341053}" destId="{2B9D6BEF-0B35-4E7B-A00B-3312AEDF6E5B}" srcOrd="1" destOrd="0" presId="urn:microsoft.com/office/officeart/2005/8/layout/hierarchy1"/>
    <dgm:cxn modelId="{94E13393-3558-4E6E-ACB7-B91D5527481D}" type="presParOf" srcId="{0E76449B-6958-4691-A019-A0D5E31A54E0}" destId="{A215E96F-7E56-4205-AEF3-7DC081302DF4}" srcOrd="2" destOrd="0" presId="urn:microsoft.com/office/officeart/2005/8/layout/hierarchy1"/>
    <dgm:cxn modelId="{AF0D79AB-691D-42A2-8A42-1459FC8B2DCE}" type="presParOf" srcId="{0E76449B-6958-4691-A019-A0D5E31A54E0}" destId="{EA066D88-3000-4B73-9C2F-ABD1FBE2771B}" srcOrd="3" destOrd="0" presId="urn:microsoft.com/office/officeart/2005/8/layout/hierarchy1"/>
    <dgm:cxn modelId="{F8A69A2B-BD4C-4103-8493-5AA46865E267}" type="presParOf" srcId="{EA066D88-3000-4B73-9C2F-ABD1FBE2771B}" destId="{B239C3BB-B0EA-42A3-BC2F-557B857E2FB0}" srcOrd="0" destOrd="0" presId="urn:microsoft.com/office/officeart/2005/8/layout/hierarchy1"/>
    <dgm:cxn modelId="{7CC317E1-86EB-4A63-8B23-0B07D44719B2}" type="presParOf" srcId="{B239C3BB-B0EA-42A3-BC2F-557B857E2FB0}" destId="{F7666FF9-2B29-49C3-BD1B-D6109E3EE3FE}" srcOrd="0" destOrd="0" presId="urn:microsoft.com/office/officeart/2005/8/layout/hierarchy1"/>
    <dgm:cxn modelId="{96C6E29C-9386-4986-B3B2-6238075DD7BA}" type="presParOf" srcId="{B239C3BB-B0EA-42A3-BC2F-557B857E2FB0}" destId="{EDD17318-6245-437E-B060-244278B78CF5}" srcOrd="1" destOrd="0" presId="urn:microsoft.com/office/officeart/2005/8/layout/hierarchy1"/>
    <dgm:cxn modelId="{F3A316A6-2274-4A5A-8660-3058761DCF54}" type="presParOf" srcId="{EA066D88-3000-4B73-9C2F-ABD1FBE2771B}" destId="{7B5F99D4-AFB7-48C5-94C7-D96F375F4C72}" srcOrd="1" destOrd="0" presId="urn:microsoft.com/office/officeart/2005/8/layout/hierarchy1"/>
    <dgm:cxn modelId="{DDAFBB71-AF6B-4A98-A83E-F317AD9CFA75}" type="presParOf" srcId="{7B5F99D4-AFB7-48C5-94C7-D96F375F4C72}" destId="{ED574769-5C78-4D5D-B3C7-C0E8F2127E3C}" srcOrd="0" destOrd="0" presId="urn:microsoft.com/office/officeart/2005/8/layout/hierarchy1"/>
    <dgm:cxn modelId="{7A0345D3-B00D-4A52-8BA1-D68347A3F19D}" type="presParOf" srcId="{7B5F99D4-AFB7-48C5-94C7-D96F375F4C72}" destId="{EED80C4A-8448-4A88-9BC0-7934EC2E2D5A}" srcOrd="1" destOrd="0" presId="urn:microsoft.com/office/officeart/2005/8/layout/hierarchy1"/>
    <dgm:cxn modelId="{6A82928F-D248-40FA-A2E0-D9502C6BF3A0}" type="presParOf" srcId="{EED80C4A-8448-4A88-9BC0-7934EC2E2D5A}" destId="{C77F3051-DF4F-4530-A5F9-0BDAED43DF21}" srcOrd="0" destOrd="0" presId="urn:microsoft.com/office/officeart/2005/8/layout/hierarchy1"/>
    <dgm:cxn modelId="{D78E989D-BC7D-4115-9B00-E16DAF3CA033}" type="presParOf" srcId="{C77F3051-DF4F-4530-A5F9-0BDAED43DF21}" destId="{9DFCA603-3CE3-474F-A4CA-43574CBCCD66}" srcOrd="0" destOrd="0" presId="urn:microsoft.com/office/officeart/2005/8/layout/hierarchy1"/>
    <dgm:cxn modelId="{C8898903-F74E-4AD2-8027-2E40010F94F2}" type="presParOf" srcId="{C77F3051-DF4F-4530-A5F9-0BDAED43DF21}" destId="{9A3CF0F5-9B15-4E91-A504-2CD32EC3E412}" srcOrd="1" destOrd="0" presId="urn:microsoft.com/office/officeart/2005/8/layout/hierarchy1"/>
    <dgm:cxn modelId="{579DA709-B405-4825-BD6A-82AB1714F3A1}" type="presParOf" srcId="{EED80C4A-8448-4A88-9BC0-7934EC2E2D5A}" destId="{25738C19-B8CC-42A7-A945-F31069F766A7}" srcOrd="1" destOrd="0" presId="urn:microsoft.com/office/officeart/2005/8/layout/hierarchy1"/>
    <dgm:cxn modelId="{2F0F656E-3F4E-40B6-8164-2D8CD4AE5170}" type="presParOf" srcId="{7B5F99D4-AFB7-48C5-94C7-D96F375F4C72}" destId="{38977397-1524-4D3A-BF0C-AC48D9CEBBFE}" srcOrd="2" destOrd="0" presId="urn:microsoft.com/office/officeart/2005/8/layout/hierarchy1"/>
    <dgm:cxn modelId="{1AA0FA72-30A4-4561-9A0A-F7A9E6014065}" type="presParOf" srcId="{7B5F99D4-AFB7-48C5-94C7-D96F375F4C72}" destId="{9AFBCFBE-4964-4E9F-815F-49549F40E0BA}" srcOrd="3" destOrd="0" presId="urn:microsoft.com/office/officeart/2005/8/layout/hierarchy1"/>
    <dgm:cxn modelId="{539790BC-8C0B-4BBD-A6D1-62CEC0BFBC6B}" type="presParOf" srcId="{9AFBCFBE-4964-4E9F-815F-49549F40E0BA}" destId="{05FD5C71-EC19-40B6-BDA2-790525721968}" srcOrd="0" destOrd="0" presId="urn:microsoft.com/office/officeart/2005/8/layout/hierarchy1"/>
    <dgm:cxn modelId="{F3F1C624-3E2D-4CF3-AC59-58CF52484724}" type="presParOf" srcId="{05FD5C71-EC19-40B6-BDA2-790525721968}" destId="{D346AEBA-2C4D-4D36-91BD-02EACDAB36BF}" srcOrd="0" destOrd="0" presId="urn:microsoft.com/office/officeart/2005/8/layout/hierarchy1"/>
    <dgm:cxn modelId="{474DF3AE-D4E7-4172-84EA-A5584CFCD8CF}" type="presParOf" srcId="{05FD5C71-EC19-40B6-BDA2-790525721968}" destId="{D81E1E47-B89B-4B6F-9EE9-04DCC80EF916}" srcOrd="1" destOrd="0" presId="urn:microsoft.com/office/officeart/2005/8/layout/hierarchy1"/>
    <dgm:cxn modelId="{0A53FC73-19A0-445F-BEA2-8FEC6A9ED5BC}" type="presParOf" srcId="{9AFBCFBE-4964-4E9F-815F-49549F40E0BA}" destId="{A2C4FBA4-3F55-4724-B823-A7ABC4C0E8D1}" srcOrd="1" destOrd="0" presId="urn:microsoft.com/office/officeart/2005/8/layout/hierarchy1"/>
    <dgm:cxn modelId="{6F3BA64F-2F87-4CB3-A563-98E5DDC69D70}" type="presParOf" srcId="{7B5F99D4-AFB7-48C5-94C7-D96F375F4C72}" destId="{5296A7AA-F699-4EA8-AD38-1A9A6C936E2C}" srcOrd="4" destOrd="0" presId="urn:microsoft.com/office/officeart/2005/8/layout/hierarchy1"/>
    <dgm:cxn modelId="{53806194-A408-4CFC-A3A7-76D5D4AB04B4}" type="presParOf" srcId="{7B5F99D4-AFB7-48C5-94C7-D96F375F4C72}" destId="{C27E9938-992D-49AF-ADDA-A6F70B1F3238}" srcOrd="5" destOrd="0" presId="urn:microsoft.com/office/officeart/2005/8/layout/hierarchy1"/>
    <dgm:cxn modelId="{30F2B079-17AD-4B4B-9528-92A06F7A6855}" type="presParOf" srcId="{C27E9938-992D-49AF-ADDA-A6F70B1F3238}" destId="{A01C6FDF-35EB-4094-80BD-1234CED4D7DE}" srcOrd="0" destOrd="0" presId="urn:microsoft.com/office/officeart/2005/8/layout/hierarchy1"/>
    <dgm:cxn modelId="{41E2933D-8341-4743-8A2D-00EBEA7FB710}" type="presParOf" srcId="{A01C6FDF-35EB-4094-80BD-1234CED4D7DE}" destId="{DAB158C7-34E0-4BAE-8286-45654804A92F}" srcOrd="0" destOrd="0" presId="urn:microsoft.com/office/officeart/2005/8/layout/hierarchy1"/>
    <dgm:cxn modelId="{C3B0B5BA-B8A3-47E9-916A-96E9847D618D}" type="presParOf" srcId="{A01C6FDF-35EB-4094-80BD-1234CED4D7DE}" destId="{47180704-EB81-439B-9BD2-F5F2CFB648C9}" srcOrd="1" destOrd="0" presId="urn:microsoft.com/office/officeart/2005/8/layout/hierarchy1"/>
    <dgm:cxn modelId="{04748FEA-71AF-4901-A59A-9AC2DEE7A043}" type="presParOf" srcId="{C27E9938-992D-49AF-ADDA-A6F70B1F3238}" destId="{29F12251-79E8-466A-918E-565E0AEE08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6A7AA-F699-4EA8-AD38-1A9A6C936E2C}">
      <dsp:nvSpPr>
        <dsp:cNvPr id="0" name=""/>
        <dsp:cNvSpPr/>
      </dsp:nvSpPr>
      <dsp:spPr>
        <a:xfrm>
          <a:off x="8286487" y="3998071"/>
          <a:ext cx="2429506" cy="578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966"/>
              </a:lnTo>
              <a:lnTo>
                <a:pt x="2429506" y="393966"/>
              </a:lnTo>
              <a:lnTo>
                <a:pt x="2429506" y="57811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77397-1524-4D3A-BF0C-AC48D9CEBBFE}">
      <dsp:nvSpPr>
        <dsp:cNvPr id="0" name=""/>
        <dsp:cNvSpPr/>
      </dsp:nvSpPr>
      <dsp:spPr>
        <a:xfrm>
          <a:off x="8240767" y="3998071"/>
          <a:ext cx="91440" cy="5781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811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74769-5C78-4D5D-B3C7-C0E8F2127E3C}">
      <dsp:nvSpPr>
        <dsp:cNvPr id="0" name=""/>
        <dsp:cNvSpPr/>
      </dsp:nvSpPr>
      <dsp:spPr>
        <a:xfrm>
          <a:off x="5856980" y="3998071"/>
          <a:ext cx="2429506" cy="578112"/>
        </a:xfrm>
        <a:custGeom>
          <a:avLst/>
          <a:gdLst/>
          <a:ahLst/>
          <a:cxnLst/>
          <a:rect l="0" t="0" r="0" b="0"/>
          <a:pathLst>
            <a:path>
              <a:moveTo>
                <a:pt x="2429506" y="0"/>
              </a:moveTo>
              <a:lnTo>
                <a:pt x="2429506" y="393966"/>
              </a:lnTo>
              <a:lnTo>
                <a:pt x="0" y="393966"/>
              </a:lnTo>
              <a:lnTo>
                <a:pt x="0" y="57811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5E96F-7E56-4205-AEF3-7DC081302DF4}">
      <dsp:nvSpPr>
        <dsp:cNvPr id="0" name=""/>
        <dsp:cNvSpPr/>
      </dsp:nvSpPr>
      <dsp:spPr>
        <a:xfrm>
          <a:off x="5249604" y="2157720"/>
          <a:ext cx="3036882" cy="578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966"/>
              </a:lnTo>
              <a:lnTo>
                <a:pt x="3036882" y="393966"/>
              </a:lnTo>
              <a:lnTo>
                <a:pt x="3036882" y="57811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7D250-183D-4368-ADD3-60F5F4DA57B6}">
      <dsp:nvSpPr>
        <dsp:cNvPr id="0" name=""/>
        <dsp:cNvSpPr/>
      </dsp:nvSpPr>
      <dsp:spPr>
        <a:xfrm>
          <a:off x="2212721" y="3998071"/>
          <a:ext cx="1214753" cy="578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966"/>
              </a:lnTo>
              <a:lnTo>
                <a:pt x="1214753" y="393966"/>
              </a:lnTo>
              <a:lnTo>
                <a:pt x="1214753" y="57811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99CF3-3ACF-4078-9E08-750E6F8CCA1E}">
      <dsp:nvSpPr>
        <dsp:cNvPr id="0" name=""/>
        <dsp:cNvSpPr/>
      </dsp:nvSpPr>
      <dsp:spPr>
        <a:xfrm>
          <a:off x="997968" y="3998071"/>
          <a:ext cx="1214753" cy="578112"/>
        </a:xfrm>
        <a:custGeom>
          <a:avLst/>
          <a:gdLst/>
          <a:ahLst/>
          <a:cxnLst/>
          <a:rect l="0" t="0" r="0" b="0"/>
          <a:pathLst>
            <a:path>
              <a:moveTo>
                <a:pt x="1214753" y="0"/>
              </a:moveTo>
              <a:lnTo>
                <a:pt x="1214753" y="393966"/>
              </a:lnTo>
              <a:lnTo>
                <a:pt x="0" y="393966"/>
              </a:lnTo>
              <a:lnTo>
                <a:pt x="0" y="57811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54DFE-C8A7-4DF5-94A6-A76F9E686EAA}">
      <dsp:nvSpPr>
        <dsp:cNvPr id="0" name=""/>
        <dsp:cNvSpPr/>
      </dsp:nvSpPr>
      <dsp:spPr>
        <a:xfrm>
          <a:off x="2212721" y="2157720"/>
          <a:ext cx="3036882" cy="578112"/>
        </a:xfrm>
        <a:custGeom>
          <a:avLst/>
          <a:gdLst/>
          <a:ahLst/>
          <a:cxnLst/>
          <a:rect l="0" t="0" r="0" b="0"/>
          <a:pathLst>
            <a:path>
              <a:moveTo>
                <a:pt x="3036882" y="0"/>
              </a:moveTo>
              <a:lnTo>
                <a:pt x="3036882" y="393966"/>
              </a:lnTo>
              <a:lnTo>
                <a:pt x="0" y="393966"/>
              </a:lnTo>
              <a:lnTo>
                <a:pt x="0" y="57811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870B1-231E-45E5-AF1E-9B4BEBF17A1C}">
      <dsp:nvSpPr>
        <dsp:cNvPr id="0" name=""/>
        <dsp:cNvSpPr/>
      </dsp:nvSpPr>
      <dsp:spPr>
        <a:xfrm>
          <a:off x="4255715" y="895481"/>
          <a:ext cx="1987777" cy="1262238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07230-A5FE-4BDC-9042-94BCFB199FBB}">
      <dsp:nvSpPr>
        <dsp:cNvPr id="0" name=""/>
        <dsp:cNvSpPr/>
      </dsp:nvSpPr>
      <dsp:spPr>
        <a:xfrm>
          <a:off x="4476579" y="1105302"/>
          <a:ext cx="1987777" cy="126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Блок вопросов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в рамках контроля/мониторинга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4513549" y="1142272"/>
        <a:ext cx="1913837" cy="1188298"/>
      </dsp:txXfrm>
    </dsp:sp>
    <dsp:sp modelId="{B752A383-3B12-4D42-9956-2849098DB88F}">
      <dsp:nvSpPr>
        <dsp:cNvPr id="0" name=""/>
        <dsp:cNvSpPr/>
      </dsp:nvSpPr>
      <dsp:spPr>
        <a:xfrm>
          <a:off x="1218832" y="2735832"/>
          <a:ext cx="1987777" cy="1262238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3D129-7780-4E75-9A5A-F487026A0A85}">
      <dsp:nvSpPr>
        <dsp:cNvPr id="0" name=""/>
        <dsp:cNvSpPr/>
      </dsp:nvSpPr>
      <dsp:spPr>
        <a:xfrm>
          <a:off x="1439696" y="2945653"/>
          <a:ext cx="1987777" cy="126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Анализ информации</a:t>
          </a:r>
          <a:endParaRPr lang="ru-RU" sz="1200" kern="1200" dirty="0"/>
        </a:p>
      </dsp:txBody>
      <dsp:txXfrm>
        <a:off x="1476666" y="2982623"/>
        <a:ext cx="1913837" cy="1188298"/>
      </dsp:txXfrm>
    </dsp:sp>
    <dsp:sp modelId="{9F7DA682-2F98-48F8-9F03-A6C26DF32F6E}">
      <dsp:nvSpPr>
        <dsp:cNvPr id="0" name=""/>
        <dsp:cNvSpPr/>
      </dsp:nvSpPr>
      <dsp:spPr>
        <a:xfrm>
          <a:off x="4079" y="4576183"/>
          <a:ext cx="1987777" cy="1262238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D9F58-2ADB-4362-BA85-5ADC24930DEC}">
      <dsp:nvSpPr>
        <dsp:cNvPr id="0" name=""/>
        <dsp:cNvSpPr/>
      </dsp:nvSpPr>
      <dsp:spPr>
        <a:xfrm>
          <a:off x="224943" y="4786004"/>
          <a:ext cx="1987777" cy="126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Использование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в текущей деятельности 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61913" y="4822974"/>
        <a:ext cx="1913837" cy="1188298"/>
      </dsp:txXfrm>
    </dsp:sp>
    <dsp:sp modelId="{98F29ADA-B842-448C-AEB2-157C5F6C6DC3}">
      <dsp:nvSpPr>
        <dsp:cNvPr id="0" name=""/>
        <dsp:cNvSpPr/>
      </dsp:nvSpPr>
      <dsp:spPr>
        <a:xfrm>
          <a:off x="2433585" y="4576183"/>
          <a:ext cx="1987777" cy="1262238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63AE9-C5B6-496E-8C9B-44A22DEB2938}">
      <dsp:nvSpPr>
        <dsp:cNvPr id="0" name=""/>
        <dsp:cNvSpPr/>
      </dsp:nvSpPr>
      <dsp:spPr>
        <a:xfrm>
          <a:off x="2654449" y="4786004"/>
          <a:ext cx="1987777" cy="126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Использование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в планировании работы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691419" y="4822974"/>
        <a:ext cx="1913837" cy="1188298"/>
      </dsp:txXfrm>
    </dsp:sp>
    <dsp:sp modelId="{F7666FF9-2B29-49C3-BD1B-D6109E3EE3FE}">
      <dsp:nvSpPr>
        <dsp:cNvPr id="0" name=""/>
        <dsp:cNvSpPr/>
      </dsp:nvSpPr>
      <dsp:spPr>
        <a:xfrm>
          <a:off x="7292598" y="2735832"/>
          <a:ext cx="1987777" cy="1262238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17318-6245-437E-B060-244278B78CF5}">
      <dsp:nvSpPr>
        <dsp:cNvPr id="0" name=""/>
        <dsp:cNvSpPr/>
      </dsp:nvSpPr>
      <dsp:spPr>
        <a:xfrm>
          <a:off x="7513462" y="2945653"/>
          <a:ext cx="1987777" cy="126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Оценка соответствия требованиям открытости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и доступности  </a:t>
          </a:r>
          <a:endParaRPr lang="ru-RU" sz="1200" kern="1200" dirty="0"/>
        </a:p>
      </dsp:txBody>
      <dsp:txXfrm>
        <a:off x="7550432" y="2982623"/>
        <a:ext cx="1913837" cy="1188298"/>
      </dsp:txXfrm>
    </dsp:sp>
    <dsp:sp modelId="{9DFCA603-3CE3-474F-A4CA-43574CBCCD66}">
      <dsp:nvSpPr>
        <dsp:cNvPr id="0" name=""/>
        <dsp:cNvSpPr/>
      </dsp:nvSpPr>
      <dsp:spPr>
        <a:xfrm>
          <a:off x="4863091" y="4576183"/>
          <a:ext cx="1987777" cy="1262238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F0F5-9B15-4E91-A504-2CD32EC3E412}">
      <dsp:nvSpPr>
        <dsp:cNvPr id="0" name=""/>
        <dsp:cNvSpPr/>
      </dsp:nvSpPr>
      <dsp:spPr>
        <a:xfrm>
          <a:off x="5083956" y="4786004"/>
          <a:ext cx="1987777" cy="126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Проверка каналов обратной связи 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5120926" y="4822974"/>
        <a:ext cx="1913837" cy="1188298"/>
      </dsp:txXfrm>
    </dsp:sp>
    <dsp:sp modelId="{D346AEBA-2C4D-4D36-91BD-02EACDAB36BF}">
      <dsp:nvSpPr>
        <dsp:cNvPr id="0" name=""/>
        <dsp:cNvSpPr/>
      </dsp:nvSpPr>
      <dsp:spPr>
        <a:xfrm>
          <a:off x="7292598" y="4576183"/>
          <a:ext cx="1987777" cy="1262238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E1E47-B89B-4B6F-9EE9-04DCC80EF916}">
      <dsp:nvSpPr>
        <dsp:cNvPr id="0" name=""/>
        <dsp:cNvSpPr/>
      </dsp:nvSpPr>
      <dsp:spPr>
        <a:xfrm>
          <a:off x="7513462" y="4786004"/>
          <a:ext cx="1987777" cy="126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Рекомендации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о приведении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в соответствие</a:t>
          </a:r>
          <a:endParaRPr lang="ru-RU" sz="1200" kern="1200" dirty="0"/>
        </a:p>
      </dsp:txBody>
      <dsp:txXfrm>
        <a:off x="7550432" y="4822974"/>
        <a:ext cx="1913837" cy="1188298"/>
      </dsp:txXfrm>
    </dsp:sp>
    <dsp:sp modelId="{DAB158C7-34E0-4BAE-8286-45654804A92F}">
      <dsp:nvSpPr>
        <dsp:cNvPr id="0" name=""/>
        <dsp:cNvSpPr/>
      </dsp:nvSpPr>
      <dsp:spPr>
        <a:xfrm>
          <a:off x="9722104" y="4576183"/>
          <a:ext cx="1987777" cy="1262238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80704-EB81-439B-9BD2-F5F2CFB648C9}">
      <dsp:nvSpPr>
        <dsp:cNvPr id="0" name=""/>
        <dsp:cNvSpPr/>
      </dsp:nvSpPr>
      <dsp:spPr>
        <a:xfrm>
          <a:off x="9942968" y="4786004"/>
          <a:ext cx="1987777" cy="126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Сопровождение устранения недостатков</a:t>
          </a:r>
          <a:endParaRPr lang="ru-RU" sz="1200" kern="1200" dirty="0"/>
        </a:p>
      </dsp:txBody>
      <dsp:txXfrm>
        <a:off x="9979938" y="4822974"/>
        <a:ext cx="1913837" cy="1188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6A7AA-F699-4EA8-AD38-1A9A6C936E2C}">
      <dsp:nvSpPr>
        <dsp:cNvPr id="0" name=""/>
        <dsp:cNvSpPr/>
      </dsp:nvSpPr>
      <dsp:spPr>
        <a:xfrm>
          <a:off x="8273260" y="4425856"/>
          <a:ext cx="2425628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2425628" y="393337"/>
              </a:lnTo>
              <a:lnTo>
                <a:pt x="2425628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77397-1524-4D3A-BF0C-AC48D9CEBBFE}">
      <dsp:nvSpPr>
        <dsp:cNvPr id="0" name=""/>
        <dsp:cNvSpPr/>
      </dsp:nvSpPr>
      <dsp:spPr>
        <a:xfrm>
          <a:off x="8227540" y="4425856"/>
          <a:ext cx="91440" cy="5771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74769-5C78-4D5D-B3C7-C0E8F2127E3C}">
      <dsp:nvSpPr>
        <dsp:cNvPr id="0" name=""/>
        <dsp:cNvSpPr/>
      </dsp:nvSpPr>
      <dsp:spPr>
        <a:xfrm>
          <a:off x="5847632" y="4425856"/>
          <a:ext cx="2425628" cy="577189"/>
        </a:xfrm>
        <a:custGeom>
          <a:avLst/>
          <a:gdLst/>
          <a:ahLst/>
          <a:cxnLst/>
          <a:rect l="0" t="0" r="0" b="0"/>
          <a:pathLst>
            <a:path>
              <a:moveTo>
                <a:pt x="2425628" y="0"/>
              </a:moveTo>
              <a:lnTo>
                <a:pt x="2425628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5E96F-7E56-4205-AEF3-7DC081302DF4}">
      <dsp:nvSpPr>
        <dsp:cNvPr id="0" name=""/>
        <dsp:cNvSpPr/>
      </dsp:nvSpPr>
      <dsp:spPr>
        <a:xfrm>
          <a:off x="5241225" y="2588443"/>
          <a:ext cx="3032035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3032035" y="393337"/>
              </a:lnTo>
              <a:lnTo>
                <a:pt x="3032035" y="5771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7D250-183D-4368-ADD3-60F5F4DA57B6}">
      <dsp:nvSpPr>
        <dsp:cNvPr id="0" name=""/>
        <dsp:cNvSpPr/>
      </dsp:nvSpPr>
      <dsp:spPr>
        <a:xfrm>
          <a:off x="2209189" y="4425856"/>
          <a:ext cx="1212814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1212814" y="393337"/>
              </a:lnTo>
              <a:lnTo>
                <a:pt x="1212814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99CF3-3ACF-4078-9E08-750E6F8CCA1E}">
      <dsp:nvSpPr>
        <dsp:cNvPr id="0" name=""/>
        <dsp:cNvSpPr/>
      </dsp:nvSpPr>
      <dsp:spPr>
        <a:xfrm>
          <a:off x="996375" y="4425856"/>
          <a:ext cx="1212814" cy="577189"/>
        </a:xfrm>
        <a:custGeom>
          <a:avLst/>
          <a:gdLst/>
          <a:ahLst/>
          <a:cxnLst/>
          <a:rect l="0" t="0" r="0" b="0"/>
          <a:pathLst>
            <a:path>
              <a:moveTo>
                <a:pt x="1212814" y="0"/>
              </a:moveTo>
              <a:lnTo>
                <a:pt x="1212814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54DFE-C8A7-4DF5-94A6-A76F9E686EAA}">
      <dsp:nvSpPr>
        <dsp:cNvPr id="0" name=""/>
        <dsp:cNvSpPr/>
      </dsp:nvSpPr>
      <dsp:spPr>
        <a:xfrm>
          <a:off x="2209189" y="2588443"/>
          <a:ext cx="3032035" cy="577189"/>
        </a:xfrm>
        <a:custGeom>
          <a:avLst/>
          <a:gdLst/>
          <a:ahLst/>
          <a:cxnLst/>
          <a:rect l="0" t="0" r="0" b="0"/>
          <a:pathLst>
            <a:path>
              <a:moveTo>
                <a:pt x="3032035" y="0"/>
              </a:moveTo>
              <a:lnTo>
                <a:pt x="3032035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870B1-231E-45E5-AF1E-9B4BEBF17A1C}">
      <dsp:nvSpPr>
        <dsp:cNvPr id="0" name=""/>
        <dsp:cNvSpPr/>
      </dsp:nvSpPr>
      <dsp:spPr>
        <a:xfrm>
          <a:off x="4248922" y="1328218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07230-A5FE-4BDC-9042-94BCFB199FBB}">
      <dsp:nvSpPr>
        <dsp:cNvPr id="0" name=""/>
        <dsp:cNvSpPr/>
      </dsp:nvSpPr>
      <dsp:spPr>
        <a:xfrm>
          <a:off x="4469434" y="1537704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Блок вопросов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в рамках анализа, контроля/мониторинга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4506345" y="1574615"/>
        <a:ext cx="1910783" cy="1186402"/>
      </dsp:txXfrm>
    </dsp:sp>
    <dsp:sp modelId="{B752A383-3B12-4D42-9956-2849098DB88F}">
      <dsp:nvSpPr>
        <dsp:cNvPr id="0" name=""/>
        <dsp:cNvSpPr/>
      </dsp:nvSpPr>
      <dsp:spPr>
        <a:xfrm>
          <a:off x="1216886" y="3165632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3D129-7780-4E75-9A5A-F487026A0A85}">
      <dsp:nvSpPr>
        <dsp:cNvPr id="0" name=""/>
        <dsp:cNvSpPr/>
      </dsp:nvSpPr>
      <dsp:spPr>
        <a:xfrm>
          <a:off x="1437398" y="3375118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Анализ информации</a:t>
          </a:r>
          <a:endParaRPr lang="ru-RU" sz="1200" kern="1200" dirty="0"/>
        </a:p>
      </dsp:txBody>
      <dsp:txXfrm>
        <a:off x="1474309" y="3412029"/>
        <a:ext cx="1910783" cy="1186402"/>
      </dsp:txXfrm>
    </dsp:sp>
    <dsp:sp modelId="{9F7DA682-2F98-48F8-9F03-A6C26DF32F6E}">
      <dsp:nvSpPr>
        <dsp:cNvPr id="0" name=""/>
        <dsp:cNvSpPr/>
      </dsp:nvSpPr>
      <dsp:spPr>
        <a:xfrm>
          <a:off x="4072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D9F58-2ADB-4362-BA85-5ADC24930DEC}">
      <dsp:nvSpPr>
        <dsp:cNvPr id="0" name=""/>
        <dsp:cNvSpPr/>
      </dsp:nvSpPr>
      <dsp:spPr>
        <a:xfrm>
          <a:off x="224584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Выявление коррисков при закупках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61495" y="5249442"/>
        <a:ext cx="1910783" cy="1186402"/>
      </dsp:txXfrm>
    </dsp:sp>
    <dsp:sp modelId="{98F29ADA-B842-448C-AEB2-157C5F6C6DC3}">
      <dsp:nvSpPr>
        <dsp:cNvPr id="0" name=""/>
        <dsp:cNvSpPr/>
      </dsp:nvSpPr>
      <dsp:spPr>
        <a:xfrm>
          <a:off x="2429701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63AE9-C5B6-496E-8C9B-44A22DEB2938}">
      <dsp:nvSpPr>
        <dsp:cNvPr id="0" name=""/>
        <dsp:cNvSpPr/>
      </dsp:nvSpPr>
      <dsp:spPr>
        <a:xfrm>
          <a:off x="2650212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Выявление коррисков при реализации функций управления 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687123" y="5249442"/>
        <a:ext cx="1910783" cy="1186402"/>
      </dsp:txXfrm>
    </dsp:sp>
    <dsp:sp modelId="{F7666FF9-2B29-49C3-BD1B-D6109E3EE3FE}">
      <dsp:nvSpPr>
        <dsp:cNvPr id="0" name=""/>
        <dsp:cNvSpPr/>
      </dsp:nvSpPr>
      <dsp:spPr>
        <a:xfrm>
          <a:off x="7280958" y="3165632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17318-6245-437E-B060-244278B78CF5}">
      <dsp:nvSpPr>
        <dsp:cNvPr id="0" name=""/>
        <dsp:cNvSpPr/>
      </dsp:nvSpPr>
      <dsp:spPr>
        <a:xfrm>
          <a:off x="7501469" y="3375118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Оценка исполнения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п. 2.1 ст. 6 ФЗ № 273-ФЗ о ежеквартальном анализе  решений судов </a:t>
          </a:r>
          <a:endParaRPr lang="ru-RU" sz="1200" kern="1200" dirty="0"/>
        </a:p>
      </dsp:txBody>
      <dsp:txXfrm>
        <a:off x="7538380" y="3412029"/>
        <a:ext cx="1910783" cy="1186402"/>
      </dsp:txXfrm>
    </dsp:sp>
    <dsp:sp modelId="{9DFCA603-3CE3-474F-A4CA-43574CBCCD66}">
      <dsp:nvSpPr>
        <dsp:cNvPr id="0" name=""/>
        <dsp:cNvSpPr/>
      </dsp:nvSpPr>
      <dsp:spPr>
        <a:xfrm>
          <a:off x="4855329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F0F5-9B15-4E91-A504-2CD32EC3E412}">
      <dsp:nvSpPr>
        <dsp:cNvPr id="0" name=""/>
        <dsp:cNvSpPr/>
      </dsp:nvSpPr>
      <dsp:spPr>
        <a:xfrm>
          <a:off x="5075841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Рекомендации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об устранении недостатков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5112752" y="5249442"/>
        <a:ext cx="1910783" cy="1186402"/>
      </dsp:txXfrm>
    </dsp:sp>
    <dsp:sp modelId="{D346AEBA-2C4D-4D36-91BD-02EACDAB36BF}">
      <dsp:nvSpPr>
        <dsp:cNvPr id="0" name=""/>
        <dsp:cNvSpPr/>
      </dsp:nvSpPr>
      <dsp:spPr>
        <a:xfrm>
          <a:off x="7280958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E1E47-B89B-4B6F-9EE9-04DCC80EF916}">
      <dsp:nvSpPr>
        <dsp:cNvPr id="0" name=""/>
        <dsp:cNvSpPr/>
      </dsp:nvSpPr>
      <dsp:spPr>
        <a:xfrm>
          <a:off x="7501469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Рекомендации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о включении в план работы</a:t>
          </a:r>
          <a:endParaRPr lang="ru-RU" sz="1200" kern="1200" dirty="0"/>
        </a:p>
      </dsp:txBody>
      <dsp:txXfrm>
        <a:off x="7538380" y="5249442"/>
        <a:ext cx="1910783" cy="1186402"/>
      </dsp:txXfrm>
    </dsp:sp>
    <dsp:sp modelId="{DAB158C7-34E0-4BAE-8286-45654804A92F}">
      <dsp:nvSpPr>
        <dsp:cNvPr id="0" name=""/>
        <dsp:cNvSpPr/>
      </dsp:nvSpPr>
      <dsp:spPr>
        <a:xfrm>
          <a:off x="9706586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80704-EB81-439B-9BD2-F5F2CFB648C9}">
      <dsp:nvSpPr>
        <dsp:cNvPr id="0" name=""/>
        <dsp:cNvSpPr/>
      </dsp:nvSpPr>
      <dsp:spPr>
        <a:xfrm>
          <a:off x="9927098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Запрос информации о принятых мерах </a:t>
          </a:r>
          <a:endParaRPr lang="ru-RU" sz="1200" kern="1200" dirty="0"/>
        </a:p>
      </dsp:txBody>
      <dsp:txXfrm>
        <a:off x="9964009" y="5249442"/>
        <a:ext cx="1910783" cy="11864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6A7AA-F699-4EA8-AD38-1A9A6C936E2C}">
      <dsp:nvSpPr>
        <dsp:cNvPr id="0" name=""/>
        <dsp:cNvSpPr/>
      </dsp:nvSpPr>
      <dsp:spPr>
        <a:xfrm>
          <a:off x="8273260" y="4425856"/>
          <a:ext cx="2425628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2425628" y="393337"/>
              </a:lnTo>
              <a:lnTo>
                <a:pt x="2425628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77397-1524-4D3A-BF0C-AC48D9CEBBFE}">
      <dsp:nvSpPr>
        <dsp:cNvPr id="0" name=""/>
        <dsp:cNvSpPr/>
      </dsp:nvSpPr>
      <dsp:spPr>
        <a:xfrm>
          <a:off x="8227540" y="4425856"/>
          <a:ext cx="91440" cy="5771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74769-5C78-4D5D-B3C7-C0E8F2127E3C}">
      <dsp:nvSpPr>
        <dsp:cNvPr id="0" name=""/>
        <dsp:cNvSpPr/>
      </dsp:nvSpPr>
      <dsp:spPr>
        <a:xfrm>
          <a:off x="5847632" y="4425856"/>
          <a:ext cx="2425628" cy="577189"/>
        </a:xfrm>
        <a:custGeom>
          <a:avLst/>
          <a:gdLst/>
          <a:ahLst/>
          <a:cxnLst/>
          <a:rect l="0" t="0" r="0" b="0"/>
          <a:pathLst>
            <a:path>
              <a:moveTo>
                <a:pt x="2425628" y="0"/>
              </a:moveTo>
              <a:lnTo>
                <a:pt x="2425628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5E96F-7E56-4205-AEF3-7DC081302DF4}">
      <dsp:nvSpPr>
        <dsp:cNvPr id="0" name=""/>
        <dsp:cNvSpPr/>
      </dsp:nvSpPr>
      <dsp:spPr>
        <a:xfrm>
          <a:off x="5241225" y="2588443"/>
          <a:ext cx="3032035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3032035" y="393337"/>
              </a:lnTo>
              <a:lnTo>
                <a:pt x="3032035" y="5771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7D250-183D-4368-ADD3-60F5F4DA57B6}">
      <dsp:nvSpPr>
        <dsp:cNvPr id="0" name=""/>
        <dsp:cNvSpPr/>
      </dsp:nvSpPr>
      <dsp:spPr>
        <a:xfrm>
          <a:off x="2209189" y="4425856"/>
          <a:ext cx="1212814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1212814" y="393337"/>
              </a:lnTo>
              <a:lnTo>
                <a:pt x="1212814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99CF3-3ACF-4078-9E08-750E6F8CCA1E}">
      <dsp:nvSpPr>
        <dsp:cNvPr id="0" name=""/>
        <dsp:cNvSpPr/>
      </dsp:nvSpPr>
      <dsp:spPr>
        <a:xfrm>
          <a:off x="996375" y="4425856"/>
          <a:ext cx="1212814" cy="577189"/>
        </a:xfrm>
        <a:custGeom>
          <a:avLst/>
          <a:gdLst/>
          <a:ahLst/>
          <a:cxnLst/>
          <a:rect l="0" t="0" r="0" b="0"/>
          <a:pathLst>
            <a:path>
              <a:moveTo>
                <a:pt x="1212814" y="0"/>
              </a:moveTo>
              <a:lnTo>
                <a:pt x="1212814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54DFE-C8A7-4DF5-94A6-A76F9E686EAA}">
      <dsp:nvSpPr>
        <dsp:cNvPr id="0" name=""/>
        <dsp:cNvSpPr/>
      </dsp:nvSpPr>
      <dsp:spPr>
        <a:xfrm>
          <a:off x="2209189" y="2588443"/>
          <a:ext cx="3032035" cy="577189"/>
        </a:xfrm>
        <a:custGeom>
          <a:avLst/>
          <a:gdLst/>
          <a:ahLst/>
          <a:cxnLst/>
          <a:rect l="0" t="0" r="0" b="0"/>
          <a:pathLst>
            <a:path>
              <a:moveTo>
                <a:pt x="3032035" y="0"/>
              </a:moveTo>
              <a:lnTo>
                <a:pt x="3032035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870B1-231E-45E5-AF1E-9B4BEBF17A1C}">
      <dsp:nvSpPr>
        <dsp:cNvPr id="0" name=""/>
        <dsp:cNvSpPr/>
      </dsp:nvSpPr>
      <dsp:spPr>
        <a:xfrm>
          <a:off x="4248922" y="1328218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07230-A5FE-4BDC-9042-94BCFB199FBB}">
      <dsp:nvSpPr>
        <dsp:cNvPr id="0" name=""/>
        <dsp:cNvSpPr/>
      </dsp:nvSpPr>
      <dsp:spPr>
        <a:xfrm>
          <a:off x="4469434" y="1537704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Блок вопросов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в рамках анализа, контроля/мониторинга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4506345" y="1574615"/>
        <a:ext cx="1910783" cy="1186402"/>
      </dsp:txXfrm>
    </dsp:sp>
    <dsp:sp modelId="{B752A383-3B12-4D42-9956-2849098DB88F}">
      <dsp:nvSpPr>
        <dsp:cNvPr id="0" name=""/>
        <dsp:cNvSpPr/>
      </dsp:nvSpPr>
      <dsp:spPr>
        <a:xfrm>
          <a:off x="1216886" y="3165632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3D129-7780-4E75-9A5A-F487026A0A85}">
      <dsp:nvSpPr>
        <dsp:cNvPr id="0" name=""/>
        <dsp:cNvSpPr/>
      </dsp:nvSpPr>
      <dsp:spPr>
        <a:xfrm>
          <a:off x="1437398" y="3375118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Анализ информации</a:t>
          </a:r>
          <a:endParaRPr lang="ru-RU" sz="1200" kern="1200" dirty="0"/>
        </a:p>
      </dsp:txBody>
      <dsp:txXfrm>
        <a:off x="1474309" y="3412029"/>
        <a:ext cx="1910783" cy="1186402"/>
      </dsp:txXfrm>
    </dsp:sp>
    <dsp:sp modelId="{9F7DA682-2F98-48F8-9F03-A6C26DF32F6E}">
      <dsp:nvSpPr>
        <dsp:cNvPr id="0" name=""/>
        <dsp:cNvSpPr/>
      </dsp:nvSpPr>
      <dsp:spPr>
        <a:xfrm>
          <a:off x="4072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D9F58-2ADB-4362-BA85-5ADC24930DEC}">
      <dsp:nvSpPr>
        <dsp:cNvPr id="0" name=""/>
        <dsp:cNvSpPr/>
      </dsp:nvSpPr>
      <dsp:spPr>
        <a:xfrm>
          <a:off x="224584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Выявление конфликта интересов 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61495" y="5249442"/>
        <a:ext cx="1910783" cy="1186402"/>
      </dsp:txXfrm>
    </dsp:sp>
    <dsp:sp modelId="{98F29ADA-B842-448C-AEB2-157C5F6C6DC3}">
      <dsp:nvSpPr>
        <dsp:cNvPr id="0" name=""/>
        <dsp:cNvSpPr/>
      </dsp:nvSpPr>
      <dsp:spPr>
        <a:xfrm>
          <a:off x="2429701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63AE9-C5B6-496E-8C9B-44A22DEB2938}">
      <dsp:nvSpPr>
        <dsp:cNvPr id="0" name=""/>
        <dsp:cNvSpPr/>
      </dsp:nvSpPr>
      <dsp:spPr>
        <a:xfrm>
          <a:off x="2650212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Выявление коррисков при реализации госпрограмм 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687123" y="5249442"/>
        <a:ext cx="1910783" cy="1186402"/>
      </dsp:txXfrm>
    </dsp:sp>
    <dsp:sp modelId="{F7666FF9-2B29-49C3-BD1B-D6109E3EE3FE}">
      <dsp:nvSpPr>
        <dsp:cNvPr id="0" name=""/>
        <dsp:cNvSpPr/>
      </dsp:nvSpPr>
      <dsp:spPr>
        <a:xfrm>
          <a:off x="7280958" y="3165632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17318-6245-437E-B060-244278B78CF5}">
      <dsp:nvSpPr>
        <dsp:cNvPr id="0" name=""/>
        <dsp:cNvSpPr/>
      </dsp:nvSpPr>
      <dsp:spPr>
        <a:xfrm>
          <a:off x="7501469" y="3375118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Анализ принятых мер</a:t>
          </a:r>
          <a:endParaRPr lang="ru-RU" sz="1200" kern="1200" dirty="0"/>
        </a:p>
      </dsp:txBody>
      <dsp:txXfrm>
        <a:off x="7538380" y="3412029"/>
        <a:ext cx="1910783" cy="1186402"/>
      </dsp:txXfrm>
    </dsp:sp>
    <dsp:sp modelId="{9DFCA603-3CE3-474F-A4CA-43574CBCCD66}">
      <dsp:nvSpPr>
        <dsp:cNvPr id="0" name=""/>
        <dsp:cNvSpPr/>
      </dsp:nvSpPr>
      <dsp:spPr>
        <a:xfrm>
          <a:off x="4855329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F0F5-9B15-4E91-A504-2CD32EC3E412}">
      <dsp:nvSpPr>
        <dsp:cNvPr id="0" name=""/>
        <dsp:cNvSpPr/>
      </dsp:nvSpPr>
      <dsp:spPr>
        <a:xfrm>
          <a:off x="5075841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Запрос уточняющей информации в госорганах, ОМСУ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5112752" y="5249442"/>
        <a:ext cx="1910783" cy="1186402"/>
      </dsp:txXfrm>
    </dsp:sp>
    <dsp:sp modelId="{D346AEBA-2C4D-4D36-91BD-02EACDAB36BF}">
      <dsp:nvSpPr>
        <dsp:cNvPr id="0" name=""/>
        <dsp:cNvSpPr/>
      </dsp:nvSpPr>
      <dsp:spPr>
        <a:xfrm>
          <a:off x="7280958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E1E47-B89B-4B6F-9EE9-04DCC80EF916}">
      <dsp:nvSpPr>
        <dsp:cNvPr id="0" name=""/>
        <dsp:cNvSpPr/>
      </dsp:nvSpPr>
      <dsp:spPr>
        <a:xfrm>
          <a:off x="7501469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Направление информации в прокуратуру</a:t>
          </a:r>
          <a:endParaRPr lang="ru-RU" sz="1200" kern="1200" dirty="0"/>
        </a:p>
      </dsp:txBody>
      <dsp:txXfrm>
        <a:off x="7538380" y="5249442"/>
        <a:ext cx="1910783" cy="1186402"/>
      </dsp:txXfrm>
    </dsp:sp>
    <dsp:sp modelId="{DAB158C7-34E0-4BAE-8286-45654804A92F}">
      <dsp:nvSpPr>
        <dsp:cNvPr id="0" name=""/>
        <dsp:cNvSpPr/>
      </dsp:nvSpPr>
      <dsp:spPr>
        <a:xfrm>
          <a:off x="9706586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80704-EB81-439B-9BD2-F5F2CFB648C9}">
      <dsp:nvSpPr>
        <dsp:cNvPr id="0" name=""/>
        <dsp:cNvSpPr/>
      </dsp:nvSpPr>
      <dsp:spPr>
        <a:xfrm>
          <a:off x="9927098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Направление информации в правоохранительные органы</a:t>
          </a:r>
          <a:endParaRPr lang="ru-RU" sz="1200" kern="1200" dirty="0"/>
        </a:p>
      </dsp:txBody>
      <dsp:txXfrm>
        <a:off x="9964009" y="5249442"/>
        <a:ext cx="1910783" cy="11864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6A7AA-F699-4EA8-AD38-1A9A6C936E2C}">
      <dsp:nvSpPr>
        <dsp:cNvPr id="0" name=""/>
        <dsp:cNvSpPr/>
      </dsp:nvSpPr>
      <dsp:spPr>
        <a:xfrm>
          <a:off x="8273260" y="4425856"/>
          <a:ext cx="2425628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2425628" y="393337"/>
              </a:lnTo>
              <a:lnTo>
                <a:pt x="2425628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77397-1524-4D3A-BF0C-AC48D9CEBBFE}">
      <dsp:nvSpPr>
        <dsp:cNvPr id="0" name=""/>
        <dsp:cNvSpPr/>
      </dsp:nvSpPr>
      <dsp:spPr>
        <a:xfrm>
          <a:off x="8227540" y="4425856"/>
          <a:ext cx="91440" cy="5771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74769-5C78-4D5D-B3C7-C0E8F2127E3C}">
      <dsp:nvSpPr>
        <dsp:cNvPr id="0" name=""/>
        <dsp:cNvSpPr/>
      </dsp:nvSpPr>
      <dsp:spPr>
        <a:xfrm>
          <a:off x="5847632" y="4425856"/>
          <a:ext cx="2425628" cy="577189"/>
        </a:xfrm>
        <a:custGeom>
          <a:avLst/>
          <a:gdLst/>
          <a:ahLst/>
          <a:cxnLst/>
          <a:rect l="0" t="0" r="0" b="0"/>
          <a:pathLst>
            <a:path>
              <a:moveTo>
                <a:pt x="2425628" y="0"/>
              </a:moveTo>
              <a:lnTo>
                <a:pt x="2425628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5E96F-7E56-4205-AEF3-7DC081302DF4}">
      <dsp:nvSpPr>
        <dsp:cNvPr id="0" name=""/>
        <dsp:cNvSpPr/>
      </dsp:nvSpPr>
      <dsp:spPr>
        <a:xfrm>
          <a:off x="5241225" y="2588443"/>
          <a:ext cx="3032035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3032035" y="393337"/>
              </a:lnTo>
              <a:lnTo>
                <a:pt x="3032035" y="5771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7D250-183D-4368-ADD3-60F5F4DA57B6}">
      <dsp:nvSpPr>
        <dsp:cNvPr id="0" name=""/>
        <dsp:cNvSpPr/>
      </dsp:nvSpPr>
      <dsp:spPr>
        <a:xfrm>
          <a:off x="2209189" y="4425856"/>
          <a:ext cx="1212814" cy="577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337"/>
              </a:lnTo>
              <a:lnTo>
                <a:pt x="1212814" y="393337"/>
              </a:lnTo>
              <a:lnTo>
                <a:pt x="1212814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99CF3-3ACF-4078-9E08-750E6F8CCA1E}">
      <dsp:nvSpPr>
        <dsp:cNvPr id="0" name=""/>
        <dsp:cNvSpPr/>
      </dsp:nvSpPr>
      <dsp:spPr>
        <a:xfrm>
          <a:off x="996375" y="4425856"/>
          <a:ext cx="1212814" cy="577189"/>
        </a:xfrm>
        <a:custGeom>
          <a:avLst/>
          <a:gdLst/>
          <a:ahLst/>
          <a:cxnLst/>
          <a:rect l="0" t="0" r="0" b="0"/>
          <a:pathLst>
            <a:path>
              <a:moveTo>
                <a:pt x="1212814" y="0"/>
              </a:moveTo>
              <a:lnTo>
                <a:pt x="1212814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54DFE-C8A7-4DF5-94A6-A76F9E686EAA}">
      <dsp:nvSpPr>
        <dsp:cNvPr id="0" name=""/>
        <dsp:cNvSpPr/>
      </dsp:nvSpPr>
      <dsp:spPr>
        <a:xfrm>
          <a:off x="2209189" y="2588443"/>
          <a:ext cx="3032035" cy="577189"/>
        </a:xfrm>
        <a:custGeom>
          <a:avLst/>
          <a:gdLst/>
          <a:ahLst/>
          <a:cxnLst/>
          <a:rect l="0" t="0" r="0" b="0"/>
          <a:pathLst>
            <a:path>
              <a:moveTo>
                <a:pt x="3032035" y="0"/>
              </a:moveTo>
              <a:lnTo>
                <a:pt x="3032035" y="393337"/>
              </a:lnTo>
              <a:lnTo>
                <a:pt x="0" y="393337"/>
              </a:lnTo>
              <a:lnTo>
                <a:pt x="0" y="5771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870B1-231E-45E5-AF1E-9B4BEBF17A1C}">
      <dsp:nvSpPr>
        <dsp:cNvPr id="0" name=""/>
        <dsp:cNvSpPr/>
      </dsp:nvSpPr>
      <dsp:spPr>
        <a:xfrm>
          <a:off x="4248922" y="1328218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07230-A5FE-4BDC-9042-94BCFB199FBB}">
      <dsp:nvSpPr>
        <dsp:cNvPr id="0" name=""/>
        <dsp:cNvSpPr/>
      </dsp:nvSpPr>
      <dsp:spPr>
        <a:xfrm>
          <a:off x="4469434" y="1537704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Блок вопросов </a:t>
          </a:r>
          <a:br>
            <a:rPr lang="ru-RU" sz="1200" kern="1200" dirty="0" smtClean="0">
              <a:latin typeface="Century Gothic" panose="020B0502020202020204" pitchFamily="34" charset="0"/>
            </a:rPr>
          </a:br>
          <a:r>
            <a:rPr lang="ru-RU" sz="1200" kern="1200" dirty="0" smtClean="0">
              <a:latin typeface="Century Gothic" panose="020B0502020202020204" pitchFamily="34" charset="0"/>
            </a:rPr>
            <a:t>в рамках анализа, контроля/мониторинга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4506345" y="1574615"/>
        <a:ext cx="1910783" cy="1186402"/>
      </dsp:txXfrm>
    </dsp:sp>
    <dsp:sp modelId="{B752A383-3B12-4D42-9956-2849098DB88F}">
      <dsp:nvSpPr>
        <dsp:cNvPr id="0" name=""/>
        <dsp:cNvSpPr/>
      </dsp:nvSpPr>
      <dsp:spPr>
        <a:xfrm>
          <a:off x="1216886" y="3165632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3D129-7780-4E75-9A5A-F487026A0A85}">
      <dsp:nvSpPr>
        <dsp:cNvPr id="0" name=""/>
        <dsp:cNvSpPr/>
      </dsp:nvSpPr>
      <dsp:spPr>
        <a:xfrm>
          <a:off x="1437398" y="3375118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Анализ регламента услуги</a:t>
          </a:r>
          <a:endParaRPr lang="ru-RU" sz="1200" kern="1200" dirty="0"/>
        </a:p>
      </dsp:txBody>
      <dsp:txXfrm>
        <a:off x="1474309" y="3412029"/>
        <a:ext cx="1910783" cy="1186402"/>
      </dsp:txXfrm>
    </dsp:sp>
    <dsp:sp modelId="{9F7DA682-2F98-48F8-9F03-A6C26DF32F6E}">
      <dsp:nvSpPr>
        <dsp:cNvPr id="0" name=""/>
        <dsp:cNvSpPr/>
      </dsp:nvSpPr>
      <dsp:spPr>
        <a:xfrm>
          <a:off x="4072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D9F58-2ADB-4362-BA85-5ADC24930DEC}">
      <dsp:nvSpPr>
        <dsp:cNvPr id="0" name=""/>
        <dsp:cNvSpPr/>
      </dsp:nvSpPr>
      <dsp:spPr>
        <a:xfrm>
          <a:off x="224584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Выявление коррупциогенных факторов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61495" y="5249442"/>
        <a:ext cx="1910783" cy="1186402"/>
      </dsp:txXfrm>
    </dsp:sp>
    <dsp:sp modelId="{98F29ADA-B842-448C-AEB2-157C5F6C6DC3}">
      <dsp:nvSpPr>
        <dsp:cNvPr id="0" name=""/>
        <dsp:cNvSpPr/>
      </dsp:nvSpPr>
      <dsp:spPr>
        <a:xfrm>
          <a:off x="2429701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63AE9-C5B6-496E-8C9B-44A22DEB2938}">
      <dsp:nvSpPr>
        <dsp:cNvPr id="0" name=""/>
        <dsp:cNvSpPr/>
      </dsp:nvSpPr>
      <dsp:spPr>
        <a:xfrm>
          <a:off x="2650212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Анализ информативности электронной формы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2687123" y="5249442"/>
        <a:ext cx="1910783" cy="1186402"/>
      </dsp:txXfrm>
    </dsp:sp>
    <dsp:sp modelId="{F7666FF9-2B29-49C3-BD1B-D6109E3EE3FE}">
      <dsp:nvSpPr>
        <dsp:cNvPr id="0" name=""/>
        <dsp:cNvSpPr/>
      </dsp:nvSpPr>
      <dsp:spPr>
        <a:xfrm>
          <a:off x="7280958" y="3165632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17318-6245-437E-B060-244278B78CF5}">
      <dsp:nvSpPr>
        <dsp:cNvPr id="0" name=""/>
        <dsp:cNvSpPr/>
      </dsp:nvSpPr>
      <dsp:spPr>
        <a:xfrm>
          <a:off x="7501469" y="3375118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Анализ практики оказания услуги</a:t>
          </a:r>
          <a:endParaRPr lang="ru-RU" sz="1200" kern="1200" dirty="0"/>
        </a:p>
      </dsp:txBody>
      <dsp:txXfrm>
        <a:off x="7538380" y="3412029"/>
        <a:ext cx="1910783" cy="1186402"/>
      </dsp:txXfrm>
    </dsp:sp>
    <dsp:sp modelId="{9DFCA603-3CE3-474F-A4CA-43574CBCCD66}">
      <dsp:nvSpPr>
        <dsp:cNvPr id="0" name=""/>
        <dsp:cNvSpPr/>
      </dsp:nvSpPr>
      <dsp:spPr>
        <a:xfrm>
          <a:off x="4855329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F0F5-9B15-4E91-A504-2CD32EC3E412}">
      <dsp:nvSpPr>
        <dsp:cNvPr id="0" name=""/>
        <dsp:cNvSpPr/>
      </dsp:nvSpPr>
      <dsp:spPr>
        <a:xfrm>
          <a:off x="5075841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Gothic" panose="020B0502020202020204" pitchFamily="34" charset="0"/>
            </a:rPr>
            <a:t>Выявление коррупционных рисков</a:t>
          </a:r>
          <a:endParaRPr lang="ru-RU" sz="1200" kern="1200" dirty="0">
            <a:latin typeface="Century Gothic" panose="020B0502020202020204" pitchFamily="34" charset="0"/>
          </a:endParaRPr>
        </a:p>
      </dsp:txBody>
      <dsp:txXfrm>
        <a:off x="5112752" y="5249442"/>
        <a:ext cx="1910783" cy="1186402"/>
      </dsp:txXfrm>
    </dsp:sp>
    <dsp:sp modelId="{D346AEBA-2C4D-4D36-91BD-02EACDAB36BF}">
      <dsp:nvSpPr>
        <dsp:cNvPr id="0" name=""/>
        <dsp:cNvSpPr/>
      </dsp:nvSpPr>
      <dsp:spPr>
        <a:xfrm>
          <a:off x="7280958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E1E47-B89B-4B6F-9EE9-04DCC80EF916}">
      <dsp:nvSpPr>
        <dsp:cNvPr id="0" name=""/>
        <dsp:cNvSpPr/>
      </dsp:nvSpPr>
      <dsp:spPr>
        <a:xfrm>
          <a:off x="7501469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Тестовое прохождение алгоритма услуги</a:t>
          </a:r>
          <a:endParaRPr lang="ru-RU" sz="1200" kern="1200" dirty="0"/>
        </a:p>
      </dsp:txBody>
      <dsp:txXfrm>
        <a:off x="7538380" y="5249442"/>
        <a:ext cx="1910783" cy="1186402"/>
      </dsp:txXfrm>
    </dsp:sp>
    <dsp:sp modelId="{DAB158C7-34E0-4BAE-8286-45654804A92F}">
      <dsp:nvSpPr>
        <dsp:cNvPr id="0" name=""/>
        <dsp:cNvSpPr/>
      </dsp:nvSpPr>
      <dsp:spPr>
        <a:xfrm>
          <a:off x="9706586" y="5003045"/>
          <a:ext cx="1984605" cy="1260224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80704-EB81-439B-9BD2-F5F2CFB648C9}">
      <dsp:nvSpPr>
        <dsp:cNvPr id="0" name=""/>
        <dsp:cNvSpPr/>
      </dsp:nvSpPr>
      <dsp:spPr>
        <a:xfrm>
          <a:off x="9927098" y="5212531"/>
          <a:ext cx="1984605" cy="1260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Информирование органа, Мингос МО</a:t>
          </a:r>
          <a:endParaRPr lang="ru-RU" sz="1200" kern="1200" dirty="0"/>
        </a:p>
      </dsp:txBody>
      <dsp:txXfrm>
        <a:off x="9964009" y="5249442"/>
        <a:ext cx="1910783" cy="1186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EB88A17-8FFD-47C7-BBEB-680E6FB8FC56}" type="datetime1">
              <a:rPr lang="ru-RU" smtClean="0"/>
              <a:t>12.04.2024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08324-DD3D-4F0C-A110-C69C3C48FBD3}" type="datetime1">
              <a:rPr lang="ru-RU" smtClean="0"/>
              <a:pPr/>
              <a:t>12.04.2024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C5DA344-5FA2-43F7-9D95-CA56C82B080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74AAEB19-4B49-2801-9B15-7682CDF04C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FD23C3EC-28B3-4644-8BE5-3288734B4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rtlCol="0"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 rtlCol="0">
            <a:normAutofit/>
          </a:bodyPr>
          <a:lstStyle>
            <a:lvl1pPr marL="0" indent="0" algn="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+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BC45A11E-9896-BD8B-8CC6-A79C124D8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B386022B-53D6-6CE0-2093-873FC64A5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0BD4BD8F-684C-A145-3376-9E69B0E5B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6E7C1DA9-2A25-EE21-085B-8857DC1AD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AF236BB3-E567-A8A9-5EC2-BCEF79CFC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D4A87C9F-C765-C63C-951E-70721DDACD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74425665-0C9C-3899-9DB9-ED05D91E26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rtlCol="0" anchor="b" anchorCtr="0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8" name="Местозаполнитель таблицы 7">
            <a:extLst>
              <a:ext uri="{FF2B5EF4-FFF2-40B4-BE49-F238E27FC236}">
                <a16:creationId xmlns=""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109014" y="2137059"/>
            <a:ext cx="7059592" cy="398624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pPr rtl="0"/>
            <a:r>
              <a:rPr lang="ru-RU" noProof="0" dirty="0"/>
              <a:t>Щелкните значок, чтобы добавить таблицу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 содержимого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949C8ABD-000F-7A94-A7B0-9589F4FEFD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3DC3A554-E5A9-B3CB-913D-45DBFBA79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4E3A8DF3-F55A-2494-C55D-8FB94BBC6A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779DC86E-6F8A-B036-5CB2-AA8A79837F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B9E0C03-C633-9356-4E28-678BAB7AE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20C8A4F7-6C4C-719B-298F-3B81223D1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2E7E5D8B-D6BC-19AE-C0C9-249A556170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=""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37588714-FE55-FCEF-78C2-2A4D11ECD7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BAF6BF02-4CD8-261B-BE58-05677EB947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61AF1F17-7A1F-BCA2-15C0-417928B4E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FF0ADE0B-D150-E72B-EE9A-E5EFDBC6F0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BBCDD5A-A3C4-DF4F-74AD-CAF0F465BD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49430AE4-C878-DFAB-EDA5-36B97176DE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F61487B2-0348-2FFC-03FB-6508B6FD36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8" name="Таблица 7">
            <a:extLst>
              <a:ext uri="{FF2B5EF4-FFF2-40B4-BE49-F238E27FC236}">
                <a16:creationId xmlns=""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838199" y="2125262"/>
            <a:ext cx="10515600" cy="36759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таблицу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11843C0D-8C0B-0B3C-7014-7B7217C008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F7B715CF-E60F-DDAE-369E-BCC2CE4FF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F2BD8F5F-4228-6BB9-5EA6-5535908982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9F721F95-97C0-7151-B9F6-C088CEA1A7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исунок 13">
            <a:extLst>
              <a:ext uri="{FF2B5EF4-FFF2-40B4-BE49-F238E27FC236}">
                <a16:creationId xmlns=""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rtlCol="0" anchor="b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="" xmlns:a16="http://schemas.microsoft.com/office/drawing/2014/main" id="{E1BBEEFE-AE8A-8083-54B6-DBE9BC0E9F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E64FF31D-04D7-B1F4-53B1-AA4170602E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D9F040EF-92FF-AEA1-BBA6-A4B739E119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ECA59A84-C321-FDF9-555F-1FB322EBBC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 rtlCol="0">
            <a:noAutofit/>
          </a:bodyPr>
          <a:lstStyle/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rtlCol="0"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=""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C6EC6AF9-CC07-5258-9160-8C639153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5BC6DCCE-3025-75FB-9405-8D51DCD63D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7516CCC3-736F-49AC-F079-9A090DAA8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33BF578A-ADDB-6713-E5AD-0FF27EDC2E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rtlCol="0" anchor="b">
            <a:no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620" y="4766434"/>
            <a:ext cx="12207240" cy="2121408"/>
          </a:xfrm>
        </p:spPr>
        <p:txBody>
          <a:bodyPr rtlCol="0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подзаголовок +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83CF0EA4-D201-44E7-3558-D05CB4233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1681E18B-2347-8DB6-2A7F-3EAC100A41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rtlCol="0" anchor="b">
            <a:noAutofit/>
          </a:bodyPr>
          <a:lstStyle>
            <a:lvl1pPr algn="l">
              <a:defRPr sz="4400"/>
            </a:lvl1pPr>
          </a:lstStyle>
          <a:p>
            <a:pPr rtl="0"/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Подзаголовок слайда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=""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 rtlCol="0">
            <a:normAutofit/>
          </a:bodyPr>
          <a:lstStyle>
            <a:lvl1pPr marL="0" indent="0" algn="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66CBD635-4863-B127-5668-D2C7DA8CDE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A1629720-DD91-8012-686D-AABA43987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rtlCol="0" anchor="b" anchorCtr="0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=""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 rtlCol="0"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10">
            <a:extLst>
              <a:ext uri="{FF2B5EF4-FFF2-40B4-BE49-F238E27FC236}">
                <a16:creationId xmlns="" xmlns:a16="http://schemas.microsoft.com/office/drawing/2014/main" id="{C4293765-78A6-5206-26C2-E8817B283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3676650" y="-4763"/>
            <a:ext cx="8518377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>
              <a:ln>
                <a:noFill/>
              </a:ln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BB4E351F-7451-86A3-5271-0D00B9EFA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CA860223-A40E-30ED-6832-0825A930B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00B6907E-F17B-783E-D454-DFC62D0977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6B12211-7E94-9534-6F2D-2AFD2EBE36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36580245-E985-EC3F-9385-D0F517F0C1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B75A82A3-E3DF-978F-4BD7-10E0F1075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9EDC40AE-D1CB-7535-22E2-E6D910FB82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59E49FCE-658C-FF5A-6405-3D10F1AC1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F903C516-D418-5E3E-1E4E-1DF846433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D7BF5B15-0E8A-A82C-6E9C-FCF3FBAAD4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354B33CA-9490-C8E1-FE4F-06367AF29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5586824F-3198-FE44-5A4A-70312048D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5058CD71-6E97-B6A9-11B6-867ED408DE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1E9FDAA6-BDE8-D6C3-17CD-F87BFB54F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7" name="Объект 3">
            <a:extLst>
              <a:ext uri="{FF2B5EF4-FFF2-40B4-BE49-F238E27FC236}">
                <a16:creationId xmlns=""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=""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FDD9208B-0FD2-A7E3-5202-0F18392AE4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004010E2-9C6F-C582-1E3A-F5D43D0FF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B3D2B8AF-94DE-C211-EAE7-0971C111BE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247A2AC-F284-077E-9A14-EB7D1DE62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A0E91F1F-5151-2442-2B89-CE0AB11785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3FBD82AC-3C5B-819E-E0FF-157D74B84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7F299648-2E6E-FA0D-85E4-8884BE34A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7" name="Объект 3">
            <a:extLst>
              <a:ext uri="{FF2B5EF4-FFF2-40B4-BE49-F238E27FC236}">
                <a16:creationId xmlns=""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 rtlCol="0"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=""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+ рисуно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700B3A65-BB60-F2B4-4CF4-19A7C53F18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3F1DB8D5-B954-BFC9-C8D8-F0491CCBE2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5507D69F-27D7-2C68-A17D-3F1399C8BE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rtlCol="0" anchor="b" anchorCtr="0">
            <a:noAutofit/>
          </a:bodyPr>
          <a:lstStyle>
            <a:lvl1pPr>
              <a:defRPr sz="3600"/>
            </a:lvl1pPr>
          </a:lstStyle>
          <a:p>
            <a:pPr rtl="0"/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 rtl="0"/>
            <a:r>
              <a:rPr lang="ru-RU" noProof="0" dirty="0"/>
              <a:t>Текст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66991" y="-22860"/>
            <a:ext cx="4625008" cy="690372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49" r:id="rId6"/>
    <p:sldLayoutId id="2147483662" r:id="rId7"/>
    <p:sldLayoutId id="2147483663" r:id="rId8"/>
    <p:sldLayoutId id="2147483652" r:id="rId9"/>
    <p:sldLayoutId id="2147483666" r:id="rId10"/>
    <p:sldLayoutId id="2147483664" r:id="rId11"/>
    <p:sldLayoutId id="2147483665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1" kern="1200" cap="all" baseline="0">
          <a:solidFill>
            <a:schemeClr val="accent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95725" y="3695700"/>
            <a:ext cx="7953375" cy="1324640"/>
          </a:xfrm>
        </p:spPr>
        <p:txBody>
          <a:bodyPr/>
          <a:lstStyle/>
          <a:p>
            <a:pPr algn="ctr"/>
            <a:r>
              <a:rPr lang="ru-RU" sz="24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</a:t>
            </a:r>
            <a:r>
              <a:rPr lang="ru-RU" sz="24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нформационно-коммуникационные технологии в профилактике коррупции </a:t>
            </a:r>
            <a:br>
              <a:rPr lang="ru-RU" sz="24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Московской области </a:t>
            </a:r>
            <a:endParaRPr lang="ru-RU" sz="240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4" b="8384"/>
          <a:stretch>
            <a:fillRect/>
          </a:stretch>
        </p:blipFill>
        <p:spPr/>
      </p:pic>
      <p:pic>
        <p:nvPicPr>
          <p:cNvPr id="6146" name="Picture 2" descr="https://play-lh.googleusercontent.com/ukcnbq98J1VfrbMF4QkaFNTvsVORSQHLPVHBHWFaIkJCe0ZJYtjvKimFK6pFrxH9j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151" y="1964533"/>
            <a:ext cx="1595436" cy="1595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44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9" r="29179"/>
          <a:stretch>
            <a:fillRect/>
          </a:stretch>
        </p:blipFill>
        <p:spPr/>
      </p:pic>
      <p:sp>
        <p:nvSpPr>
          <p:cNvPr id="9" name="Прямоугольник 8"/>
          <p:cNvSpPr/>
          <p:nvPr/>
        </p:nvSpPr>
        <p:spPr>
          <a:xfrm>
            <a:off x="685797" y="567541"/>
            <a:ext cx="709612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Century Gothic" panose="020B0502020202020204" pitchFamily="34" charset="0"/>
              </a:rPr>
              <a:t>Коллективные сообщения </a:t>
            </a: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</a:rPr>
              <a:t>В 2023 году на портале «Добродел» реализован функционал «Коллективные сообщения». </a:t>
            </a:r>
            <a:endParaRPr lang="ru-RU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 Gothic" panose="020B0502020202020204" pitchFamily="34" charset="0"/>
              </a:rPr>
              <a:t>Этот </a:t>
            </a:r>
            <a:r>
              <a:rPr lang="ru-RU" dirty="0">
                <a:latin typeface="Century Gothic" panose="020B0502020202020204" pitchFamily="34" charset="0"/>
              </a:rPr>
              <a:t>функционал позволяет пользователям создавать стандартные сообщения, при этом у других пользователей появляется возможность подписаться на такое сообщение. Коллективное сообщение будет иметь более высокую значимость и привлечет внимание пользователей портала к определенной проблеме, описанной в самом сообщении. Такие сообщения будут сигнализировать органам государственной власти и органам местного самоуправления о проблеме, которая требует особо внимания и устранения в кратчайшие сроки. </a:t>
            </a:r>
          </a:p>
        </p:txBody>
      </p:sp>
    </p:spTree>
    <p:extLst>
      <p:ext uri="{BB962C8B-B14F-4D97-AF65-F5344CB8AC3E}">
        <p14:creationId xmlns:p14="http://schemas.microsoft.com/office/powerpoint/2010/main" val="18067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450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порталы прозрачности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4" y="1495425"/>
            <a:ext cx="4425361" cy="319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13"/>
          </p:nvPr>
        </p:nvSpPr>
        <p:spPr>
          <a:xfrm>
            <a:off x="5905500" y="1888370"/>
            <a:ext cx="5429250" cy="4147110"/>
          </a:xfrm>
          <a:solidFill>
            <a:schemeClr val="tx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1900" dirty="0">
                <a:latin typeface="Century Gothic" panose="020B0502020202020204" pitchFamily="34" charset="0"/>
              </a:rPr>
              <a:t>Порталы прозрачности - это онлайн-платформы, </a:t>
            </a:r>
            <a:r>
              <a:rPr lang="ru-RU" sz="1900" dirty="0" smtClean="0">
                <a:latin typeface="Century Gothic" panose="020B0502020202020204" pitchFamily="34" charset="0"/>
              </a:rPr>
              <a:t>управляемые органами публичной власти, содержащие информацию </a:t>
            </a:r>
            <a:r>
              <a:rPr lang="ru-RU" sz="1900" dirty="0">
                <a:latin typeface="Century Gothic" panose="020B0502020202020204" pitchFamily="34" charset="0"/>
              </a:rPr>
              <a:t>в виде открытых </a:t>
            </a:r>
            <a:r>
              <a:rPr lang="ru-RU" sz="1900" dirty="0" smtClean="0">
                <a:latin typeface="Century Gothic" panose="020B0502020202020204" pitchFamily="34" charset="0"/>
              </a:rPr>
              <a:t>данных. </a:t>
            </a:r>
            <a:br>
              <a:rPr lang="ru-RU" sz="1900" dirty="0" smtClean="0">
                <a:latin typeface="Century Gothic" panose="020B0502020202020204" pitchFamily="34" charset="0"/>
              </a:rPr>
            </a:br>
            <a:r>
              <a:rPr lang="ru-RU" sz="1900" dirty="0" smtClean="0">
                <a:latin typeface="Century Gothic" panose="020B0502020202020204" pitchFamily="34" charset="0"/>
              </a:rPr>
              <a:t>Эти </a:t>
            </a:r>
            <a:r>
              <a:rPr lang="ru-RU" sz="1900" dirty="0">
                <a:latin typeface="Century Gothic" panose="020B0502020202020204" pitchFamily="34" charset="0"/>
              </a:rPr>
              <a:t>данные </a:t>
            </a:r>
            <a:r>
              <a:rPr lang="ru-RU" sz="1900" dirty="0" smtClean="0">
                <a:latin typeface="Century Gothic" panose="020B0502020202020204" pitchFamily="34" charset="0"/>
              </a:rPr>
              <a:t>свободны в доступе </a:t>
            </a:r>
            <a:r>
              <a:rPr lang="ru-RU" sz="1900" dirty="0">
                <a:latin typeface="Century Gothic" panose="020B0502020202020204" pitchFamily="34" charset="0"/>
              </a:rPr>
              <a:t>и </a:t>
            </a:r>
            <a:r>
              <a:rPr lang="ru-RU" sz="1900" dirty="0" smtClean="0">
                <a:latin typeface="Century Gothic" panose="020B0502020202020204" pitchFamily="34" charset="0"/>
              </a:rPr>
              <a:t>не имеют ограничений в </a:t>
            </a:r>
            <a:r>
              <a:rPr lang="ru-RU" sz="1900" dirty="0">
                <a:latin typeface="Century Gothic" panose="020B0502020202020204" pitchFamily="34" charset="0"/>
              </a:rPr>
              <a:t>использовании. </a:t>
            </a:r>
          </a:p>
          <a:p>
            <a:pPr>
              <a:lnSpc>
                <a:spcPct val="100000"/>
              </a:lnSpc>
            </a:pPr>
            <a:r>
              <a:rPr lang="ru-RU" sz="1900" dirty="0">
                <a:latin typeface="Century Gothic" panose="020B0502020202020204" pitchFamily="34" charset="0"/>
              </a:rPr>
              <a:t>Опубликование открытых данных </a:t>
            </a:r>
            <a:r>
              <a:rPr lang="ru-RU" sz="1900" dirty="0" smtClean="0">
                <a:latin typeface="Century Gothic" panose="020B0502020202020204" pitchFamily="34" charset="0"/>
              </a:rPr>
              <a:t>соответствует </a:t>
            </a:r>
            <a:r>
              <a:rPr lang="ru-RU" sz="1900" dirty="0">
                <a:latin typeface="Century Gothic" panose="020B0502020202020204" pitchFamily="34" charset="0"/>
              </a:rPr>
              <a:t>принципу </a:t>
            </a:r>
            <a:r>
              <a:rPr lang="ru-RU" sz="1900" dirty="0" smtClean="0">
                <a:latin typeface="Century Gothic" panose="020B0502020202020204" pitchFamily="34" charset="0"/>
              </a:rPr>
              <a:t>публичности </a:t>
            </a:r>
            <a:br>
              <a:rPr lang="ru-RU" sz="1900" dirty="0" smtClean="0">
                <a:latin typeface="Century Gothic" panose="020B0502020202020204" pitchFamily="34" charset="0"/>
              </a:rPr>
            </a:br>
            <a:r>
              <a:rPr lang="ru-RU" sz="1900" dirty="0" smtClean="0">
                <a:latin typeface="Century Gothic" panose="020B0502020202020204" pitchFamily="34" charset="0"/>
              </a:rPr>
              <a:t>и открытости </a:t>
            </a:r>
            <a:r>
              <a:rPr lang="ru-RU" sz="1900" dirty="0">
                <a:latin typeface="Century Gothic" panose="020B0502020202020204" pitchFamily="34" charset="0"/>
              </a:rPr>
              <a:t>деятельности государственных органов и органов местного </a:t>
            </a:r>
            <a:r>
              <a:rPr lang="ru-RU" sz="1900" dirty="0" smtClean="0">
                <a:latin typeface="Century Gothic" panose="020B0502020202020204" pitchFamily="34" charset="0"/>
              </a:rPr>
              <a:t>самоуправления, закрепленному в статье 3 Федерального закона № 273-ФЗ «О противодействии коррупции».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44" y="3961925"/>
            <a:ext cx="2691282" cy="2420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54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200" y="1755842"/>
            <a:ext cx="650557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 Gothic" panose="020B0502020202020204" pitchFamily="34" charset="0"/>
              </a:rPr>
              <a:t>Правовая основа:</a:t>
            </a:r>
          </a:p>
          <a:p>
            <a:endParaRPr lang="ru-RU" sz="16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Century Gothic" panose="020B0502020202020204" pitchFamily="34" charset="0"/>
              </a:rPr>
              <a:t>Федеральный закон </a:t>
            </a:r>
            <a:r>
              <a:rPr lang="ru-RU" sz="1600" dirty="0">
                <a:latin typeface="Century Gothic" panose="020B0502020202020204" pitchFamily="34" charset="0"/>
              </a:rPr>
              <a:t>№ 8-ФЗ «Об обеспечении доступа </a:t>
            </a:r>
            <a:r>
              <a:rPr lang="ru-RU" sz="1600" dirty="0" smtClean="0"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latin typeface="Century Gothic" panose="020B0502020202020204" pitchFamily="34" charset="0"/>
              </a:rPr>
            </a:br>
            <a:r>
              <a:rPr lang="ru-RU" sz="1600" dirty="0" smtClean="0">
                <a:latin typeface="Century Gothic" panose="020B0502020202020204" pitchFamily="34" charset="0"/>
              </a:rPr>
              <a:t>к </a:t>
            </a:r>
            <a:r>
              <a:rPr lang="ru-RU" sz="1600" dirty="0">
                <a:latin typeface="Century Gothic" panose="020B0502020202020204" pitchFamily="34" charset="0"/>
              </a:rPr>
              <a:t>информации о деятельности государственных органов и органов местного самоуправления»</a:t>
            </a:r>
            <a:br>
              <a:rPr lang="ru-RU" sz="1600" dirty="0">
                <a:latin typeface="Century Gothic" panose="020B0502020202020204" pitchFamily="34" charset="0"/>
              </a:rPr>
            </a:b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Century Gothic" panose="020B0502020202020204" pitchFamily="34" charset="0"/>
              </a:rPr>
              <a:t>Постановление </a:t>
            </a:r>
            <a:r>
              <a:rPr lang="ru-RU" sz="1600" dirty="0" smtClean="0">
                <a:latin typeface="Century Gothic" panose="020B0502020202020204" pitchFamily="34" charset="0"/>
              </a:rPr>
              <a:t>Правительства РФ от </a:t>
            </a:r>
            <a:r>
              <a:rPr lang="ru-RU" sz="1600" dirty="0">
                <a:latin typeface="Century Gothic" panose="020B0502020202020204" pitchFamily="34" charset="0"/>
              </a:rPr>
              <a:t>10.07.2013 </a:t>
            </a:r>
            <a:r>
              <a:rPr lang="ru-RU" sz="1600" dirty="0" smtClean="0"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latin typeface="Century Gothic" panose="020B0502020202020204" pitchFamily="34" charset="0"/>
              </a:rPr>
            </a:br>
            <a:r>
              <a:rPr lang="ru-RU" sz="1600" dirty="0" smtClean="0">
                <a:latin typeface="Century Gothic" panose="020B0502020202020204" pitchFamily="34" charset="0"/>
              </a:rPr>
              <a:t>№ 583 «Об </a:t>
            </a:r>
            <a:r>
              <a:rPr lang="ru-RU" sz="1600" dirty="0">
                <a:latin typeface="Century Gothic" panose="020B0502020202020204" pitchFamily="34" charset="0"/>
              </a:rPr>
              <a:t>обеспечении доступа к общедоступной информации о деятельности государственных органов </a:t>
            </a:r>
            <a:r>
              <a:rPr lang="ru-RU" sz="1600" dirty="0" smtClean="0"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latin typeface="Century Gothic" panose="020B0502020202020204" pitchFamily="34" charset="0"/>
              </a:rPr>
            </a:br>
            <a:r>
              <a:rPr lang="ru-RU" sz="1600" dirty="0" smtClean="0">
                <a:latin typeface="Century Gothic" panose="020B0502020202020204" pitchFamily="34" charset="0"/>
              </a:rPr>
              <a:t>и </a:t>
            </a:r>
            <a:r>
              <a:rPr lang="ru-RU" sz="1600" dirty="0">
                <a:latin typeface="Century Gothic" panose="020B0502020202020204" pitchFamily="34" charset="0"/>
              </a:rPr>
              <a:t>органов местного самоуправления на их официальных сайтах в информационно-телекоммуникационной сети </a:t>
            </a:r>
            <a:r>
              <a:rPr lang="ru-RU" sz="1600" dirty="0" smtClean="0">
                <a:latin typeface="Century Gothic" panose="020B0502020202020204" pitchFamily="34" charset="0"/>
              </a:rPr>
              <a:t>«Интернет» </a:t>
            </a:r>
            <a:r>
              <a:rPr lang="ru-RU" sz="1600" dirty="0">
                <a:latin typeface="Century Gothic" panose="020B0502020202020204" pitchFamily="34" charset="0"/>
              </a:rPr>
              <a:t>в форме открытых </a:t>
            </a:r>
            <a:r>
              <a:rPr lang="ru-RU" sz="1600" dirty="0" smtClean="0">
                <a:latin typeface="Century Gothic" panose="020B0502020202020204" pitchFamily="34" charset="0"/>
              </a:rPr>
              <a:t>данных» </a:t>
            </a: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Century Gothic" panose="020B0502020202020204" pitchFamily="34" charset="0"/>
              </a:rPr>
              <a:t>Приказ </a:t>
            </a:r>
            <a:r>
              <a:rPr lang="ru-RU" sz="1600" dirty="0">
                <a:latin typeface="Century Gothic" panose="020B0502020202020204" pitchFamily="34" charset="0"/>
              </a:rPr>
              <a:t>Минтруда России от 07.10.2013 № 530н </a:t>
            </a:r>
            <a:r>
              <a:rPr lang="ru-RU" sz="1600" dirty="0" smtClean="0">
                <a:latin typeface="Century Gothic" panose="020B0502020202020204" pitchFamily="34" charset="0"/>
              </a:rPr>
              <a:t>«</a:t>
            </a:r>
            <a:r>
              <a:rPr lang="ru-RU" sz="1600" dirty="0">
                <a:latin typeface="Century Gothic" panose="020B0502020202020204" pitchFamily="34" charset="0"/>
              </a:rPr>
              <a:t>О требованиях к размещению и наполнению подразделов, посвященных вопросам противодействия коррупции, официальных сайтов…»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4849" y="717551"/>
            <a:ext cx="7000876" cy="854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 cap="all" baseline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Century Gothic" panose="020B0502020202020204" pitchFamily="34" charset="0"/>
              </a:rPr>
              <a:t>Официальные сайты госорганов, ОМСУ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1849" r="23542" b="1297"/>
          <a:stretch/>
        </p:blipFill>
        <p:spPr>
          <a:xfrm>
            <a:off x="7566991" y="104774"/>
            <a:ext cx="4625008" cy="6686551"/>
          </a:xfrm>
        </p:spPr>
      </p:pic>
    </p:spTree>
    <p:extLst>
      <p:ext uri="{BB962C8B-B14F-4D97-AF65-F5344CB8AC3E}">
        <p14:creationId xmlns:p14="http://schemas.microsoft.com/office/powerpoint/2010/main" val="3675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028948" y="3114675"/>
            <a:ext cx="7229477" cy="320039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37" y="3305174"/>
            <a:ext cx="4180748" cy="28194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48" y="3307696"/>
            <a:ext cx="1594801" cy="2814356"/>
          </a:xfrm>
        </p:spPr>
      </p:pic>
      <p:sp>
        <p:nvSpPr>
          <p:cNvPr id="10" name="Стрелка вправо 9"/>
          <p:cNvSpPr/>
          <p:nvPr/>
        </p:nvSpPr>
        <p:spPr>
          <a:xfrm>
            <a:off x="3257550" y="5772150"/>
            <a:ext cx="771523" cy="3238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2472" y="1344900"/>
            <a:ext cx="112680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entury Gothic" panose="020B0502020202020204" pitchFamily="34" charset="0"/>
              </a:rPr>
              <a:t>Каналы </a:t>
            </a:r>
            <a:r>
              <a:rPr lang="ru-RU" b="1" dirty="0">
                <a:latin typeface="Century Gothic" panose="020B0502020202020204" pitchFamily="34" charset="0"/>
              </a:rPr>
              <a:t>получения информации </a:t>
            </a:r>
            <a:r>
              <a:rPr lang="ru-RU" dirty="0">
                <a:latin typeface="Century Gothic" panose="020B0502020202020204" pitchFamily="34" charset="0"/>
              </a:rPr>
              <a:t>(горячая линия, телефон доверия, </a:t>
            </a:r>
            <a:r>
              <a:rPr lang="ru-RU" dirty="0" smtClean="0">
                <a:latin typeface="Century Gothic" panose="020B0502020202020204" pitchFamily="34" charset="0"/>
              </a:rPr>
              <a:t>электронная </a:t>
            </a:r>
            <a:r>
              <a:rPr lang="ru-RU" dirty="0">
                <a:latin typeface="Century Gothic" panose="020B0502020202020204" pitchFamily="34" charset="0"/>
              </a:rPr>
              <a:t>приемная),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по </a:t>
            </a:r>
            <a:r>
              <a:rPr lang="ru-RU" dirty="0">
                <a:latin typeface="Century Gothic" panose="020B0502020202020204" pitchFamily="34" charset="0"/>
              </a:rPr>
              <a:t>которым граждане могут конфиденциально, не опасаясь преследования, сообщать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о </a:t>
            </a:r>
            <a:r>
              <a:rPr lang="ru-RU" dirty="0">
                <a:latin typeface="Century Gothic" panose="020B0502020202020204" pitchFamily="34" charset="0"/>
              </a:rPr>
              <a:t>возможных коррупционных </a:t>
            </a:r>
            <a:r>
              <a:rPr lang="ru-RU" dirty="0" smtClean="0">
                <a:latin typeface="Century Gothic" panose="020B0502020202020204" pitchFamily="34" charset="0"/>
              </a:rPr>
              <a:t>правонарушениях </a:t>
            </a:r>
          </a:p>
          <a:p>
            <a:pPr>
              <a:lnSpc>
                <a:spcPct val="150000"/>
              </a:lnSpc>
            </a:pPr>
            <a:r>
              <a:rPr lang="ru-RU" i="1" dirty="0" smtClean="0">
                <a:latin typeface="Century Gothic" panose="020B0502020202020204" pitchFamily="34" charset="0"/>
              </a:rPr>
              <a:t>Национальный план </a:t>
            </a:r>
            <a:r>
              <a:rPr lang="ru-RU" i="1" dirty="0">
                <a:latin typeface="Century Gothic" panose="020B0502020202020204" pitchFamily="34" charset="0"/>
              </a:rPr>
              <a:t>противодействия коррупции на 2021 - 2024 </a:t>
            </a:r>
            <a:r>
              <a:rPr lang="ru-RU" i="1" dirty="0" smtClean="0">
                <a:latin typeface="Century Gothic" panose="020B0502020202020204" pitchFamily="34" charset="0"/>
              </a:rPr>
              <a:t>годы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81274" y="717550"/>
            <a:ext cx="5191126" cy="42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 cap="all" baseline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Century Gothic" panose="020B0502020202020204" pitchFamily="34" charset="0"/>
              </a:rPr>
              <a:t>Каналы обратной связи</a:t>
            </a:r>
            <a:endParaRPr lang="ru-R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26370485"/>
              </p:ext>
            </p:extLst>
          </p:nvPr>
        </p:nvGraphicFramePr>
        <p:xfrm>
          <a:off x="142874" y="466725"/>
          <a:ext cx="11934826" cy="6943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2"/>
          <p:cNvSpPr>
            <a:spLocks noGrp="1"/>
          </p:cNvSpPr>
          <p:nvPr>
            <p:ph type="ctrTitle"/>
          </p:nvPr>
        </p:nvSpPr>
        <p:spPr>
          <a:xfrm>
            <a:off x="695325" y="647699"/>
            <a:ext cx="11496675" cy="523875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Работа с официальными сайтами госорганов и ОМСУ</a:t>
            </a:r>
            <a:endParaRPr lang="ru-R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1" y="936016"/>
            <a:ext cx="10801353" cy="1723549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Отдельная </a:t>
            </a:r>
            <a:r>
              <a:rPr lang="ru-RU" dirty="0">
                <a:latin typeface="Century Gothic" panose="020B0502020202020204" pitchFamily="34" charset="0"/>
              </a:rPr>
              <a:t>гиперссылка </a:t>
            </a:r>
            <a:r>
              <a:rPr lang="ru-RU" dirty="0" smtClean="0">
                <a:latin typeface="Century Gothic" panose="020B0502020202020204" pitchFamily="34" charset="0"/>
              </a:rPr>
              <a:t>на раздел</a:t>
            </a:r>
            <a:r>
              <a:rPr lang="ru-RU" dirty="0">
                <a:latin typeface="Century Gothic" panose="020B0502020202020204" pitchFamily="34" charset="0"/>
              </a:rPr>
              <a:t>, посвященный вопросам противодействия коррупции, не </a:t>
            </a:r>
            <a:r>
              <a:rPr lang="ru-RU" dirty="0" smtClean="0">
                <a:latin typeface="Century Gothic" panose="020B0502020202020204" pitchFamily="34" charset="0"/>
              </a:rPr>
              <a:t>размещена на </a:t>
            </a:r>
            <a:r>
              <a:rPr lang="ru-RU" dirty="0">
                <a:latin typeface="Century Gothic" panose="020B0502020202020204" pitchFamily="34" charset="0"/>
              </a:rPr>
              <a:t>главной странице официального </a:t>
            </a:r>
            <a:r>
              <a:rPr lang="ru-RU" dirty="0" smtClean="0">
                <a:latin typeface="Century Gothic" panose="020B0502020202020204" pitchFamily="34" charset="0"/>
              </a:rPr>
              <a:t>сайта.</a:t>
            </a:r>
          </a:p>
          <a:p>
            <a:endParaRPr lang="ru-RU" sz="8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Информация в разделе «Противодействие коррупции» размещена в </a:t>
            </a:r>
            <a:r>
              <a:rPr lang="ru-RU" dirty="0">
                <a:latin typeface="Century Gothic" panose="020B0502020202020204" pitchFamily="34" charset="0"/>
              </a:rPr>
              <a:t>ограниченном, хаотичном </a:t>
            </a:r>
            <a:r>
              <a:rPr lang="ru-RU" dirty="0" smtClean="0">
                <a:latin typeface="Century Gothic" panose="020B0502020202020204" pitchFamily="34" charset="0"/>
              </a:rPr>
              <a:t>порядке.</a:t>
            </a:r>
          </a:p>
          <a:p>
            <a:endParaRPr lang="ru-RU" sz="8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Содержатся ссылки на неактуальные документы.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3921" y="339162"/>
            <a:ext cx="238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Выявлено:</a:t>
            </a:r>
            <a:endParaRPr lang="ru-RU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3922" y="2829462"/>
            <a:ext cx="10801353" cy="227754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Century Gothic" panose="020B0502020202020204" pitchFamily="34" charset="0"/>
              </a:rPr>
              <a:t>Адрес электронной почты, указанный в подразделе официального сайта «Обратная связь </a:t>
            </a:r>
            <a:r>
              <a:rPr lang="ru-RU" dirty="0" smtClean="0">
                <a:latin typeface="Century Gothic" panose="020B0502020202020204" pitchFamily="34" charset="0"/>
              </a:rPr>
              <a:t>для </a:t>
            </a:r>
            <a:r>
              <a:rPr lang="ru-RU" dirty="0">
                <a:latin typeface="Century Gothic" panose="020B0502020202020204" pitchFamily="34" charset="0"/>
              </a:rPr>
              <a:t>сообщений о фактах коррупции», не функционирует</a:t>
            </a:r>
            <a:r>
              <a:rPr lang="ru-RU" dirty="0" smtClean="0">
                <a:latin typeface="Century Gothic" panose="020B0502020202020204" pitchFamily="34" charset="0"/>
              </a:rPr>
              <a:t>.</a:t>
            </a:r>
          </a:p>
          <a:p>
            <a:endParaRPr lang="ru-RU" sz="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Подраздел </a:t>
            </a:r>
            <a:r>
              <a:rPr lang="ru-RU" dirty="0">
                <a:latin typeface="Century Gothic" panose="020B0502020202020204" pitchFamily="34" charset="0"/>
              </a:rPr>
              <a:t>«Обратная связь для сообщений о фактах коррупции» доступен только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в </a:t>
            </a:r>
            <a:r>
              <a:rPr lang="ru-RU" dirty="0">
                <a:latin typeface="Century Gothic" panose="020B0502020202020204" pitchFamily="34" charset="0"/>
              </a:rPr>
              <a:t>поисковой строке сайта. Оставить сообщение о фактах коррупции </a:t>
            </a:r>
            <a:r>
              <a:rPr lang="ru-RU" dirty="0" smtClean="0">
                <a:latin typeface="Century Gothic" panose="020B0502020202020204" pitchFamily="34" charset="0"/>
              </a:rPr>
              <a:t>при этом возможно лишь </a:t>
            </a:r>
            <a:r>
              <a:rPr lang="ru-RU" dirty="0">
                <a:latin typeface="Century Gothic" panose="020B0502020202020204" pitchFamily="34" charset="0"/>
              </a:rPr>
              <a:t>посредством телефонного </a:t>
            </a:r>
            <a:r>
              <a:rPr lang="ru-RU" dirty="0" smtClean="0">
                <a:latin typeface="Century Gothic" panose="020B0502020202020204" pitchFamily="34" charset="0"/>
              </a:rPr>
              <a:t>сообщения. </a:t>
            </a:r>
          </a:p>
          <a:p>
            <a:endParaRPr lang="ru-RU" sz="8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Тестовое </a:t>
            </a:r>
            <a:r>
              <a:rPr lang="ru-RU" dirty="0">
                <a:latin typeface="Century Gothic" panose="020B0502020202020204" pitchFamily="34" charset="0"/>
              </a:rPr>
              <a:t>письмо, направленное на адрес электронной </a:t>
            </a:r>
            <a:r>
              <a:rPr lang="ru-RU" dirty="0" smtClean="0">
                <a:latin typeface="Century Gothic" panose="020B0502020202020204" pitchFamily="34" charset="0"/>
              </a:rPr>
              <a:t>почты, </a:t>
            </a:r>
            <a:r>
              <a:rPr lang="ru-RU" dirty="0">
                <a:latin typeface="Century Gothic" panose="020B0502020202020204" pitchFamily="34" charset="0"/>
              </a:rPr>
              <a:t>указанный </a:t>
            </a:r>
            <a:r>
              <a:rPr lang="ru-RU" dirty="0" smtClean="0">
                <a:latin typeface="Century Gothic" panose="020B0502020202020204" pitchFamily="34" charset="0"/>
              </a:rPr>
              <a:t>в </a:t>
            </a:r>
            <a:r>
              <a:rPr lang="ru-RU" dirty="0">
                <a:latin typeface="Century Gothic" panose="020B0502020202020204" pitchFamily="34" charset="0"/>
              </a:rPr>
              <a:t>разделе «Противодействие коррупции» </a:t>
            </a:r>
            <a:r>
              <a:rPr lang="ru-RU" dirty="0" smtClean="0">
                <a:latin typeface="Century Gothic" panose="020B0502020202020204" pitchFamily="34" charset="0"/>
              </a:rPr>
              <a:t>официального </a:t>
            </a:r>
            <a:r>
              <a:rPr lang="ru-RU" dirty="0">
                <a:latin typeface="Century Gothic" panose="020B0502020202020204" pitchFamily="34" charset="0"/>
              </a:rPr>
              <a:t>сайта, не </a:t>
            </a:r>
            <a:r>
              <a:rPr lang="ru-RU" dirty="0" smtClean="0">
                <a:latin typeface="Century Gothic" panose="020B0502020202020204" pitchFamily="34" charset="0"/>
              </a:rPr>
              <a:t>зарегистрировано.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921" y="5191260"/>
            <a:ext cx="199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Меры:</a:t>
            </a:r>
            <a:endParaRPr lang="ru-RU" sz="2800" b="1" dirty="0">
              <a:solidFill>
                <a:schemeClr val="accent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921" y="5738225"/>
            <a:ext cx="10801352" cy="36933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Даны рекомендации, оказана консультативная помощь в устранении недостатков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981074"/>
            <a:ext cx="6889937" cy="416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38200" y="5248276"/>
            <a:ext cx="2105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https://ras.arbitr.ru/</a:t>
            </a:r>
            <a:br>
              <a:rPr lang="en-US" dirty="0"/>
            </a:br>
            <a:r>
              <a:rPr lang="en-US" dirty="0"/>
              <a:t>https://sudrf.ru/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1908175"/>
            <a:ext cx="5071360" cy="458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2"/>
          <p:cNvSpPr txBox="1">
            <a:spLocks/>
          </p:cNvSpPr>
          <p:nvPr/>
        </p:nvSpPr>
        <p:spPr>
          <a:xfrm>
            <a:off x="2038349" y="285750"/>
            <a:ext cx="5629276" cy="5143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i="1" kern="1200" cap="all" baseline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Century Gothic" panose="020B0502020202020204" pitchFamily="34" charset="0"/>
              </a:rPr>
              <a:t>Электронное правосудие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2" name="AutoShape 2" descr="https://pbs.twimg.com/media/CDnRwgGWMAEzhtp?format=jpg&amp;name=4096x40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8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24588659"/>
              </p:ext>
            </p:extLst>
          </p:nvPr>
        </p:nvGraphicFramePr>
        <p:xfrm>
          <a:off x="152399" y="-190500"/>
          <a:ext cx="11915776" cy="780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2"/>
          <p:cNvSpPr>
            <a:spLocks noGrp="1"/>
          </p:cNvSpPr>
          <p:nvPr>
            <p:ph type="ctrTitle"/>
          </p:nvPr>
        </p:nvSpPr>
        <p:spPr>
          <a:xfrm>
            <a:off x="1162049" y="581024"/>
            <a:ext cx="10010775" cy="466725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Работа с данными электронного правосудия</a:t>
            </a:r>
            <a:endParaRPr lang="ru-R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1" y="936016"/>
            <a:ext cx="10801353" cy="227754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Коррупционные риски при заключении государственного контракта: контрагент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с признаками неблагонадежности, взыскание неустойки за нарушение условий договора на ранних стадиях его исполнения;</a:t>
            </a:r>
          </a:p>
          <a:p>
            <a:endParaRPr lang="ru-RU" sz="8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Коррупционные риски при представительстве в суде: пассивная позиция, не явка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на заседания, не представление доказательств. </a:t>
            </a:r>
          </a:p>
          <a:p>
            <a:endParaRPr lang="ru-RU" sz="8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Недостоверность позитивных отчетных данных при наличии массовых негативных фактов признания судом решений, действий (бездействия) незаконными.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3921" y="339162"/>
            <a:ext cx="238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Выявлено:</a:t>
            </a:r>
            <a:endParaRPr lang="ru-RU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921" y="3613748"/>
            <a:ext cx="199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Меры:</a:t>
            </a:r>
            <a:endParaRPr lang="ru-RU" sz="2800" b="1" dirty="0">
              <a:solidFill>
                <a:schemeClr val="accent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922" y="4220156"/>
            <a:ext cx="10801352" cy="92333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Даны рекомендации об оценке и учете коррупционных рисков, включении отдельных должностей в перечень связанных с коррупционно-опасными функциями, об устранении недостатков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612" y="3419475"/>
            <a:ext cx="2256291" cy="18192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" y="495300"/>
            <a:ext cx="10515600" cy="538163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Открытые данные контрольно-счетных органов 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4" y="1324549"/>
            <a:ext cx="4462463" cy="1502215"/>
          </a:xfrm>
          <a:ln>
            <a:noFill/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5" y="2913856"/>
            <a:ext cx="2838334" cy="2766560"/>
          </a:xfr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59" y="4324350"/>
            <a:ext cx="2916434" cy="169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895975" y="1301636"/>
            <a:ext cx="5334000" cy="4801314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Контрольно-счетные </a:t>
            </a:r>
            <a:r>
              <a:rPr lang="ru-RU" dirty="0">
                <a:latin typeface="Century Gothic" panose="020B0502020202020204" pitchFamily="34" charset="0"/>
              </a:rPr>
              <a:t>органы в целях обеспечения доступа к информации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о </a:t>
            </a:r>
            <a:r>
              <a:rPr lang="ru-RU" dirty="0">
                <a:latin typeface="Century Gothic" panose="020B0502020202020204" pitchFamily="34" charset="0"/>
              </a:rPr>
              <a:t>своей деятельности размещают на своих официальных сайтах в информационно-телекоммуникационной сети Интернет </a:t>
            </a:r>
            <a:r>
              <a:rPr lang="ru-RU" dirty="0" smtClean="0">
                <a:latin typeface="Century Gothic" panose="020B0502020202020204" pitchFamily="34" charset="0"/>
              </a:rPr>
              <a:t>информацию </a:t>
            </a:r>
            <a:r>
              <a:rPr lang="ru-RU" dirty="0">
                <a:latin typeface="Century Gothic" panose="020B0502020202020204" pitchFamily="34" charset="0"/>
              </a:rPr>
              <a:t>о проведенных контрольных и экспертно-аналитических мероприятиях, о выявленных при их проведении нарушениях, о внесенных представлениях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и </a:t>
            </a:r>
            <a:r>
              <a:rPr lang="ru-RU" dirty="0">
                <a:latin typeface="Century Gothic" panose="020B0502020202020204" pitchFamily="34" charset="0"/>
              </a:rPr>
              <a:t>предписаниях, а также о принятых по ним решениях и мерах.</a:t>
            </a:r>
          </a:p>
          <a:p>
            <a:r>
              <a:rPr lang="ru-RU" i="1" dirty="0" smtClean="0">
                <a:latin typeface="Century Gothic" panose="020B0502020202020204" pitchFamily="34" charset="0"/>
              </a:rPr>
              <a:t>ч</a:t>
            </a:r>
            <a:r>
              <a:rPr lang="ru-RU" i="1" dirty="0">
                <a:latin typeface="Century Gothic" panose="020B0502020202020204" pitchFamily="34" charset="0"/>
              </a:rPr>
              <a:t>. 1 ст. </a:t>
            </a:r>
            <a:r>
              <a:rPr lang="ru-RU" i="1" dirty="0" smtClean="0">
                <a:latin typeface="Century Gothic" panose="020B0502020202020204" pitchFamily="34" charset="0"/>
              </a:rPr>
              <a:t>19 ФЗ </a:t>
            </a:r>
            <a:r>
              <a:rPr lang="ru-RU" i="1" dirty="0">
                <a:latin typeface="Century Gothic" panose="020B0502020202020204" pitchFamily="34" charset="0"/>
              </a:rPr>
              <a:t>от 07.02.2011 </a:t>
            </a:r>
            <a:r>
              <a:rPr lang="ru-RU" i="1" dirty="0" smtClean="0">
                <a:latin typeface="Century Gothic" panose="020B0502020202020204" pitchFamily="34" charset="0"/>
              </a:rPr>
              <a:t>№ 6-ФЗ </a:t>
            </a:r>
            <a:br>
              <a:rPr lang="ru-RU" i="1" dirty="0" smtClean="0">
                <a:latin typeface="Century Gothic" panose="020B0502020202020204" pitchFamily="34" charset="0"/>
              </a:rPr>
            </a:br>
            <a:r>
              <a:rPr lang="ru-RU" i="1" dirty="0" smtClean="0">
                <a:latin typeface="Century Gothic" panose="020B0502020202020204" pitchFamily="34" charset="0"/>
              </a:rPr>
              <a:t>«Об </a:t>
            </a:r>
            <a:r>
              <a:rPr lang="ru-RU" i="1" dirty="0">
                <a:latin typeface="Century Gothic" panose="020B0502020202020204" pitchFamily="34" charset="0"/>
              </a:rPr>
              <a:t>общих принципах организации и деятельности контрольно-счетных органов субъектов Российской Федерации, федеральных территорий и муниципальных </a:t>
            </a:r>
            <a:r>
              <a:rPr lang="ru-RU" i="1" dirty="0" smtClean="0">
                <a:latin typeface="Century Gothic" panose="020B0502020202020204" pitchFamily="34" charset="0"/>
              </a:rPr>
              <a:t>образований»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0125" y="3125480"/>
            <a:ext cx="310515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Орган субъекта Российской Федерации по профилактике коррупционных и иных правонарушений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9774" y="1597462"/>
            <a:ext cx="541972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правоохранительные органы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9770" y="2122527"/>
            <a:ext cx="541972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иные федеральные государственные органы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9771" y="2581960"/>
            <a:ext cx="541972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государственные органы </a:t>
            </a:r>
            <a:r>
              <a:rPr lang="ru-RU" dirty="0"/>
              <a:t>субъекта </a:t>
            </a:r>
            <a:r>
              <a:rPr lang="ru-RU" dirty="0" smtClean="0"/>
              <a:t>РФ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9775" y="3098811"/>
            <a:ext cx="541972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органы </a:t>
            </a:r>
            <a:r>
              <a:rPr lang="ru-RU" dirty="0"/>
              <a:t>местного самоуправления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9775" y="3679478"/>
            <a:ext cx="541972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государственные </a:t>
            </a:r>
            <a:r>
              <a:rPr lang="ru-RU" dirty="0"/>
              <a:t>и </a:t>
            </a:r>
            <a:r>
              <a:rPr lang="ru-RU" dirty="0" smtClean="0"/>
              <a:t>муниципальные организации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9773" y="4192669"/>
            <a:ext cx="541972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граждане 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9774" y="4748362"/>
            <a:ext cx="54197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институты </a:t>
            </a:r>
            <a:r>
              <a:rPr lang="ru-RU" dirty="0"/>
              <a:t>гражданского общества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773" y="5287596"/>
            <a:ext cx="541972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средства </a:t>
            </a:r>
            <a:r>
              <a:rPr lang="ru-RU" dirty="0"/>
              <a:t>массовой информации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9775" y="5820996"/>
            <a:ext cx="54197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научные </a:t>
            </a:r>
            <a:r>
              <a:rPr lang="ru-RU" dirty="0"/>
              <a:t>и </a:t>
            </a:r>
            <a:r>
              <a:rPr lang="ru-RU" dirty="0" smtClean="0"/>
              <a:t>другие организации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7" name="Заголовок 11"/>
          <p:cNvSpPr txBox="1">
            <a:spLocks/>
          </p:cNvSpPr>
          <p:nvPr/>
        </p:nvSpPr>
        <p:spPr>
          <a:xfrm>
            <a:off x="1076324" y="485775"/>
            <a:ext cx="10001251" cy="900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 cap="all" baseline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Century Gothic" panose="020B0502020202020204" pitchFamily="34" charset="0"/>
              </a:rPr>
              <a:t>Система взаимодействия антикоррупционного органа субъекта РФ  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9124" y="5210652"/>
            <a:ext cx="4200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Указ Президента Российской Федерации </a:t>
            </a:r>
          </a:p>
          <a:p>
            <a:r>
              <a:rPr lang="ru-RU" sz="1400" dirty="0">
                <a:latin typeface="Century Gothic" panose="020B0502020202020204" pitchFamily="34" charset="0"/>
              </a:rPr>
              <a:t>от 15 июля 2015 г. № 364 </a:t>
            </a:r>
          </a:p>
        </p:txBody>
      </p:sp>
      <p:cxnSp>
        <p:nvCxnSpPr>
          <p:cNvPr id="20" name="Прямая со стрелкой 19"/>
          <p:cNvCxnSpPr>
            <a:stCxn id="7" idx="3"/>
            <a:endCxn id="8" idx="1"/>
          </p:cNvCxnSpPr>
          <p:nvPr/>
        </p:nvCxnSpPr>
        <p:spPr>
          <a:xfrm flipV="1">
            <a:off x="4105275" y="1782128"/>
            <a:ext cx="1714499" cy="2082016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3"/>
            <a:endCxn id="16" idx="1"/>
          </p:cNvCxnSpPr>
          <p:nvPr/>
        </p:nvCxnSpPr>
        <p:spPr>
          <a:xfrm>
            <a:off x="4105275" y="3864144"/>
            <a:ext cx="1714500" cy="2141518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7" idx="3"/>
          </p:cNvCxnSpPr>
          <p:nvPr/>
        </p:nvCxnSpPr>
        <p:spPr>
          <a:xfrm flipV="1">
            <a:off x="4105275" y="2279303"/>
            <a:ext cx="1714495" cy="1584841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7" idx="3"/>
          </p:cNvCxnSpPr>
          <p:nvPr/>
        </p:nvCxnSpPr>
        <p:spPr>
          <a:xfrm flipV="1">
            <a:off x="4105275" y="2736594"/>
            <a:ext cx="1714494" cy="112755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7" idx="3"/>
          </p:cNvCxnSpPr>
          <p:nvPr/>
        </p:nvCxnSpPr>
        <p:spPr>
          <a:xfrm flipV="1">
            <a:off x="4105275" y="3249785"/>
            <a:ext cx="1714500" cy="614359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7" idx="3"/>
          </p:cNvCxnSpPr>
          <p:nvPr/>
        </p:nvCxnSpPr>
        <p:spPr>
          <a:xfrm flipV="1">
            <a:off x="4105275" y="3858759"/>
            <a:ext cx="1724025" cy="538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7" idx="3"/>
          </p:cNvCxnSpPr>
          <p:nvPr/>
        </p:nvCxnSpPr>
        <p:spPr>
          <a:xfrm>
            <a:off x="4105275" y="3864144"/>
            <a:ext cx="1724025" cy="500661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7" idx="3"/>
          </p:cNvCxnSpPr>
          <p:nvPr/>
        </p:nvCxnSpPr>
        <p:spPr>
          <a:xfrm>
            <a:off x="4105275" y="3864144"/>
            <a:ext cx="1724025" cy="1076119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105275" y="3864144"/>
            <a:ext cx="1724025" cy="1614178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75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76183418"/>
              </p:ext>
            </p:extLst>
          </p:nvPr>
        </p:nvGraphicFramePr>
        <p:xfrm>
          <a:off x="152399" y="-190500"/>
          <a:ext cx="11915776" cy="780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2"/>
          <p:cNvSpPr>
            <a:spLocks noGrp="1"/>
          </p:cNvSpPr>
          <p:nvPr>
            <p:ph type="ctrTitle"/>
          </p:nvPr>
        </p:nvSpPr>
        <p:spPr>
          <a:xfrm>
            <a:off x="1323974" y="495300"/>
            <a:ext cx="10010775" cy="457200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Работа с данными контрольно-счетных органов </a:t>
            </a:r>
            <a:endParaRPr lang="ru-R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0" y="1618727"/>
            <a:ext cx="10801353" cy="92333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Конфликт интересов у руководителей муниципальных учреждений, директора АО (учредитель – муниципальное образование), начисливших себе премии самостоятельно, или через своих подчиненных.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3922" y="910139"/>
            <a:ext cx="238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Выявлено:</a:t>
            </a:r>
            <a:endParaRPr lang="ru-RU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921" y="3213698"/>
            <a:ext cx="199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Меры:</a:t>
            </a:r>
            <a:endParaRPr lang="ru-RU" sz="2800" b="1" dirty="0">
              <a:solidFill>
                <a:schemeClr val="accent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921" y="4032193"/>
            <a:ext cx="10801352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Информация направлена в прокуратуру. Прокурор обратился в суд с гражданским иском и направил материалы в ОМВД. 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825" y="600074"/>
            <a:ext cx="6467475" cy="866775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Технология распределенной книги (DLT) </a:t>
            </a:r>
            <a:r>
              <a:rPr lang="ru-RU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 блокчейн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5324" y="2084844"/>
            <a:ext cx="71342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Технология распределенного реестра</a:t>
            </a:r>
            <a:r>
              <a:rPr lang="ru-RU" dirty="0">
                <a:latin typeface="Century Gothic" panose="020B0502020202020204" pitchFamily="34" charset="0"/>
              </a:rPr>
              <a:t> (Distributed Ledger Technology, или </a:t>
            </a:r>
            <a:r>
              <a:rPr lang="ru-RU" b="1" dirty="0">
                <a:latin typeface="Century Gothic" panose="020B0502020202020204" pitchFamily="34" charset="0"/>
              </a:rPr>
              <a:t>DLT</a:t>
            </a:r>
            <a:r>
              <a:rPr lang="ru-RU" dirty="0">
                <a:latin typeface="Century Gothic" panose="020B0502020202020204" pitchFamily="34" charset="0"/>
              </a:rPr>
              <a:t>) – это электронная система баз данных, распределенная между несколькими сетевыми узлами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или </a:t>
            </a:r>
            <a:r>
              <a:rPr lang="ru-RU" dirty="0">
                <a:latin typeface="Century Gothic" panose="020B0502020202020204" pitchFamily="34" charset="0"/>
              </a:rPr>
              <a:t>устройствами. </a:t>
            </a:r>
          </a:p>
          <a:p>
            <a:r>
              <a:rPr lang="ru-RU" b="1" dirty="0">
                <a:latin typeface="Century Gothic" panose="020B0502020202020204" pitchFamily="34" charset="0"/>
              </a:rPr>
              <a:t>Блокчейн</a:t>
            </a:r>
            <a:r>
              <a:rPr lang="ru-RU" dirty="0">
                <a:latin typeface="Century Gothic" panose="020B0502020202020204" pitchFamily="34" charset="0"/>
              </a:rPr>
              <a:t> (англ. </a:t>
            </a:r>
            <a:r>
              <a:rPr lang="ru-RU" i="1" dirty="0" smtClean="0">
                <a:latin typeface="Century Gothic" panose="020B0502020202020204" pitchFamily="34" charset="0"/>
              </a:rPr>
              <a:t>blockchain</a:t>
            </a:r>
            <a:r>
              <a:rPr lang="ru-RU" dirty="0" smtClean="0">
                <a:latin typeface="Century Gothic" panose="020B0502020202020204" pitchFamily="34" charset="0"/>
              </a:rPr>
              <a:t>, </a:t>
            </a:r>
            <a:r>
              <a:rPr lang="ru-RU" dirty="0">
                <a:latin typeface="Century Gothic" panose="020B0502020202020204" pitchFamily="34" charset="0"/>
              </a:rPr>
              <a:t>изначально </a:t>
            </a:r>
            <a:r>
              <a:rPr lang="ru-RU" i="1" dirty="0">
                <a:latin typeface="Century Gothic" panose="020B0502020202020204" pitchFamily="34" charset="0"/>
              </a:rPr>
              <a:t>block </a:t>
            </a:r>
            <a:r>
              <a:rPr lang="ru-RU" i="1" dirty="0" smtClean="0">
                <a:latin typeface="Century Gothic" panose="020B0502020202020204" pitchFamily="34" charset="0"/>
              </a:rPr>
              <a:t>chain</a:t>
            </a:r>
            <a:r>
              <a:rPr lang="ru-RU" dirty="0">
                <a:latin typeface="Century Gothic" panose="020B0502020202020204" pitchFamily="34" charset="0"/>
              </a:rPr>
              <a:t> — цепь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из </a:t>
            </a:r>
            <a:r>
              <a:rPr lang="ru-RU" dirty="0">
                <a:latin typeface="Century Gothic" panose="020B0502020202020204" pitchFamily="34" charset="0"/>
              </a:rPr>
              <a:t>блоков) — выстроенная по определённым правилам непрерывная последовательная цепочка блоков (связный список), содержащих информацию. 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Используется </a:t>
            </a:r>
            <a:r>
              <a:rPr lang="ru-RU" dirty="0">
                <a:latin typeface="Century Gothic" panose="020B0502020202020204" pitchFamily="34" charset="0"/>
              </a:rPr>
              <a:t>для </a:t>
            </a:r>
            <a:r>
              <a:rPr lang="ru-RU" dirty="0" smtClean="0">
                <a:latin typeface="Century Gothic" panose="020B0502020202020204" pitchFamily="34" charset="0"/>
              </a:rPr>
              <a:t>оцифровки управленческих решений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и действий в областях</a:t>
            </a:r>
            <a:r>
              <a:rPr lang="ru-RU" dirty="0">
                <a:latin typeface="Century Gothic" panose="020B0502020202020204" pitchFamily="34" charset="0"/>
              </a:rPr>
              <a:t>, которые особенно подвержены коррупционным рискам, таких как регистрация </a:t>
            </a:r>
            <a:r>
              <a:rPr lang="ru-RU" dirty="0" smtClean="0">
                <a:latin typeface="Century Gothic" panose="020B0502020202020204" pitchFamily="34" charset="0"/>
              </a:rPr>
              <a:t>прав, закупки, лицензирование, землепользование. Использование технологии blockchain повышает прозрачность, усиливает подотчетность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5" r="26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71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7396" r="1232" b="5222"/>
          <a:stretch/>
        </p:blipFill>
        <p:spPr bwMode="auto">
          <a:xfrm>
            <a:off x="142875" y="1403861"/>
            <a:ext cx="6504652" cy="446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3318" y="1403861"/>
            <a:ext cx="4391027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b="1" dirty="0"/>
              <a:t>Министерство имущественных отношений</a:t>
            </a:r>
          </a:p>
          <a:p>
            <a:r>
              <a:rPr lang="ru-RU" i="1" dirty="0" smtClean="0"/>
              <a:t>Результаты проведения плановых (рейдовых) осмотров земельных участков (использование земельных участков не по целевому назначению)</a:t>
            </a:r>
            <a:r>
              <a:rPr lang="en-US" i="1" dirty="0" smtClean="0"/>
              <a:t> </a:t>
            </a:r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553317" y="4118933"/>
            <a:ext cx="4391027" cy="175432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Министерство жилищной политики </a:t>
            </a:r>
          </a:p>
          <a:p>
            <a:r>
              <a:rPr lang="ru-RU" i="1" dirty="0" smtClean="0"/>
              <a:t>Строящиеся объекты </a:t>
            </a:r>
          </a:p>
          <a:p>
            <a:endParaRPr lang="ru-RU" i="1" dirty="0" smtClean="0"/>
          </a:p>
          <a:p>
            <a:endParaRPr lang="ru-RU" i="1" dirty="0"/>
          </a:p>
        </p:txBody>
      </p:sp>
      <p:sp>
        <p:nvSpPr>
          <p:cNvPr id="63" name="Стрелка влево 62"/>
          <p:cNvSpPr/>
          <p:nvPr/>
        </p:nvSpPr>
        <p:spPr>
          <a:xfrm>
            <a:off x="6647527" y="2037847"/>
            <a:ext cx="905793" cy="486354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Стрелка влево 65"/>
          <p:cNvSpPr/>
          <p:nvPr/>
        </p:nvSpPr>
        <p:spPr>
          <a:xfrm>
            <a:off x="6647524" y="4752919"/>
            <a:ext cx="905793" cy="486354"/>
          </a:xfrm>
          <a:prstGeom prst="leftArrow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9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" b="4174"/>
          <a:stretch/>
        </p:blipFill>
        <p:spPr bwMode="auto">
          <a:xfrm>
            <a:off x="485775" y="847725"/>
            <a:ext cx="11359092" cy="570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6950" y="232481"/>
            <a:ext cx="44767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cap="all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rPr>
              <a:t>Строящиеся объекты</a:t>
            </a:r>
          </a:p>
        </p:txBody>
      </p:sp>
    </p:spTree>
    <p:extLst>
      <p:ext uri="{BB962C8B-B14F-4D97-AF65-F5344CB8AC3E}">
        <p14:creationId xmlns:p14="http://schemas.microsoft.com/office/powerpoint/2010/main" val="40383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33748" r="16949" b="24469"/>
          <a:stretch/>
        </p:blipFill>
        <p:spPr bwMode="auto">
          <a:xfrm>
            <a:off x="431945" y="371476"/>
            <a:ext cx="11460357" cy="383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9610" y="5115609"/>
            <a:ext cx="9725026" cy="64633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Содержит сведения о земельных участках, использование которых для целей,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не связанных с сельскохозяйственным товаропроизводством, не допускается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919649" y="4210050"/>
            <a:ext cx="484948" cy="905559"/>
          </a:xfrm>
          <a:prstGeom prst="downArrow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5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10540" r="42489" b="23617"/>
          <a:stretch/>
        </p:blipFill>
        <p:spPr bwMode="auto">
          <a:xfrm>
            <a:off x="1070819" y="643064"/>
            <a:ext cx="6130081" cy="590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4849" y="2577706"/>
            <a:ext cx="320040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Перечень объектов самовольного строительства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в разрезе городских округов с указанием планируемого способа устранения нарушения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7200900" y="3321358"/>
            <a:ext cx="1123950" cy="54402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3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0" y="1640866"/>
            <a:ext cx="10801353" cy="1200329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Коррупционные </a:t>
            </a:r>
            <a:r>
              <a:rPr lang="ru-RU" dirty="0">
                <a:latin typeface="Century Gothic" panose="020B0502020202020204" pitchFamily="34" charset="0"/>
              </a:rPr>
              <a:t>риски при осуществлении муниципального земельного контроля: </a:t>
            </a:r>
            <a:r>
              <a:rPr lang="ru-RU" dirty="0" smtClean="0">
                <a:latin typeface="Century Gothic" panose="020B0502020202020204" pitchFamily="34" charset="0"/>
              </a:rPr>
              <a:t>возможны коррупционные </a:t>
            </a:r>
            <a:r>
              <a:rPr lang="ru-RU" dirty="0">
                <a:latin typeface="Century Gothic" panose="020B0502020202020204" pitchFamily="34" charset="0"/>
              </a:rPr>
              <a:t>мотивы при непринятии мер в связи с самовольной постройкой, нецелевым использованием земельных участков, </a:t>
            </a:r>
            <a:r>
              <a:rPr lang="ru-RU" dirty="0" smtClean="0">
                <a:latin typeface="Century Gothic" panose="020B0502020202020204" pitchFamily="34" charset="0"/>
              </a:rPr>
              <a:t>коррупциогенные факторы в </a:t>
            </a:r>
            <a:r>
              <a:rPr lang="ru-RU" dirty="0">
                <a:latin typeface="Century Gothic" panose="020B0502020202020204" pitchFamily="34" charset="0"/>
              </a:rPr>
              <a:t>регламенте </a:t>
            </a:r>
            <a:r>
              <a:rPr lang="ru-RU" dirty="0" smtClean="0">
                <a:latin typeface="Century Gothic" panose="020B0502020202020204" pitchFamily="34" charset="0"/>
              </a:rPr>
              <a:t>реализации контрольных функций. 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3921" y="986862"/>
            <a:ext cx="238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Выявлено:</a:t>
            </a:r>
            <a:endParaRPr lang="ru-RU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921" y="3805676"/>
            <a:ext cx="199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Меры:</a:t>
            </a:r>
            <a:endParaRPr lang="ru-RU" sz="2800" b="1" dirty="0">
              <a:solidFill>
                <a:schemeClr val="accent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920" y="4557496"/>
            <a:ext cx="10801352" cy="175432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>
                <a:latin typeface="Century Gothic" panose="020B0502020202020204" pitchFamily="34" charset="0"/>
              </a:rPr>
              <a:t>Справка о выявленных коррупционных рисках для принятия мер в рамках компетенции направлена в </a:t>
            </a:r>
            <a:r>
              <a:rPr lang="ru-RU" dirty="0" smtClean="0">
                <a:latin typeface="Century Gothic" panose="020B0502020202020204" pitchFamily="34" charset="0"/>
              </a:rPr>
              <a:t>заинтересованные госорганы, </a:t>
            </a:r>
            <a:r>
              <a:rPr lang="ru-RU" dirty="0">
                <a:latin typeface="Century Gothic" panose="020B0502020202020204" pitchFamily="34" charset="0"/>
              </a:rPr>
              <a:t>главам городских округов.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Информация направлена в прокуратуру Московской области.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731837" y="542924"/>
            <a:ext cx="5326063" cy="612457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4500" i="1" cap="all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rPr>
              <a:t>Цифровые государственные услуги и электронное правительство </a:t>
            </a:r>
          </a:p>
          <a:p>
            <a:pPr marL="0" indent="0">
              <a:buNone/>
            </a:pPr>
            <a:endParaRPr lang="ru-RU" sz="34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3400" u="sng" dirty="0" smtClean="0">
                <a:latin typeface="Century Gothic" panose="020B0502020202020204" pitchFamily="34" charset="0"/>
              </a:rPr>
              <a:t>Способы </a:t>
            </a:r>
            <a:r>
              <a:rPr lang="ru-RU" sz="3400" u="sng" dirty="0">
                <a:latin typeface="Century Gothic" panose="020B0502020202020204" pitchFamily="34" charset="0"/>
              </a:rPr>
              <a:t>реализации:</a:t>
            </a:r>
          </a:p>
          <a:p>
            <a:pPr>
              <a:lnSpc>
                <a:spcPct val="120000"/>
              </a:lnSpc>
            </a:pPr>
            <a:r>
              <a:rPr lang="ru-RU" sz="3400" dirty="0" smtClean="0">
                <a:latin typeface="Century Gothic" panose="020B0502020202020204" pitchFamily="34" charset="0"/>
              </a:rPr>
              <a:t>оцифровка </a:t>
            </a:r>
            <a:r>
              <a:rPr lang="ru-RU" sz="3400" dirty="0">
                <a:latin typeface="Century Gothic" panose="020B0502020202020204" pitchFamily="34" charset="0"/>
              </a:rPr>
              <a:t>государственных </a:t>
            </a:r>
            <a:r>
              <a:rPr lang="ru-RU" sz="3400" dirty="0" smtClean="0">
                <a:latin typeface="Century Gothic" panose="020B0502020202020204" pitchFamily="34" charset="0"/>
              </a:rPr>
              <a:t>(муниципальных) функций </a:t>
            </a:r>
            <a:br>
              <a:rPr lang="ru-RU" sz="3400" dirty="0" smtClean="0">
                <a:latin typeface="Century Gothic" panose="020B0502020202020204" pitchFamily="34" charset="0"/>
              </a:rPr>
            </a:br>
            <a:r>
              <a:rPr lang="ru-RU" sz="3400" dirty="0" smtClean="0">
                <a:latin typeface="Century Gothic" panose="020B0502020202020204" pitchFamily="34" charset="0"/>
              </a:rPr>
              <a:t>и </a:t>
            </a:r>
            <a:r>
              <a:rPr lang="ru-RU" sz="3400" dirty="0">
                <a:latin typeface="Century Gothic" panose="020B0502020202020204" pitchFamily="34" charset="0"/>
              </a:rPr>
              <a:t>обеспечение отчетности </a:t>
            </a:r>
          </a:p>
          <a:p>
            <a:pPr>
              <a:lnSpc>
                <a:spcPct val="120000"/>
              </a:lnSpc>
            </a:pPr>
            <a:r>
              <a:rPr lang="ru-RU" sz="3400" dirty="0">
                <a:latin typeface="Century Gothic" panose="020B0502020202020204" pitchFamily="34" charset="0"/>
              </a:rPr>
              <a:t>Субформа (подчиненная </a:t>
            </a:r>
            <a:r>
              <a:rPr lang="ru-RU" sz="3400" dirty="0" smtClean="0">
                <a:latin typeface="Century Gothic" panose="020B0502020202020204" pitchFamily="34" charset="0"/>
              </a:rPr>
              <a:t>форма) </a:t>
            </a:r>
            <a:r>
              <a:rPr lang="ru-RU" sz="3400" dirty="0">
                <a:latin typeface="Century Gothic" panose="020B0502020202020204" pitchFamily="34" charset="0"/>
              </a:rPr>
              <a:t>электронного правительства </a:t>
            </a:r>
            <a:r>
              <a:rPr lang="ru-RU" sz="3400" dirty="0" smtClean="0">
                <a:latin typeface="Century Gothic" panose="020B0502020202020204" pitchFamily="34" charset="0"/>
              </a:rPr>
              <a:t/>
            </a:r>
            <a:br>
              <a:rPr lang="ru-RU" sz="3400" dirty="0" smtClean="0">
                <a:latin typeface="Century Gothic" panose="020B0502020202020204" pitchFamily="34" charset="0"/>
              </a:rPr>
            </a:br>
            <a:r>
              <a:rPr lang="ru-RU" sz="3400" dirty="0" smtClean="0">
                <a:latin typeface="Century Gothic" panose="020B0502020202020204" pitchFamily="34" charset="0"/>
              </a:rPr>
              <a:t>(e-government) для </a:t>
            </a:r>
            <a:r>
              <a:rPr lang="ru-RU" sz="3400" dirty="0">
                <a:latin typeface="Century Gothic" panose="020B0502020202020204" pitchFamily="34" charset="0"/>
              </a:rPr>
              <a:t>предоставления государственных </a:t>
            </a:r>
            <a:r>
              <a:rPr lang="ru-RU" sz="3400" dirty="0" smtClean="0">
                <a:latin typeface="Century Gothic" panose="020B0502020202020204" pitchFamily="34" charset="0"/>
              </a:rPr>
              <a:t>(муниципальных) </a:t>
            </a:r>
            <a:br>
              <a:rPr lang="ru-RU" sz="3400" dirty="0" smtClean="0">
                <a:latin typeface="Century Gothic" panose="020B0502020202020204" pitchFamily="34" charset="0"/>
              </a:rPr>
            </a:br>
            <a:r>
              <a:rPr lang="ru-RU" sz="3400" dirty="0" smtClean="0">
                <a:latin typeface="Century Gothic" panose="020B0502020202020204" pitchFamily="34" charset="0"/>
              </a:rPr>
              <a:t>услуг</a:t>
            </a:r>
            <a:endParaRPr lang="ru-RU" sz="3400" dirty="0">
              <a:latin typeface="Century Gothic" panose="020B0502020202020204" pitchFamily="34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248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9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r="49533" b="35075"/>
          <a:stretch/>
        </p:blipFill>
        <p:spPr bwMode="auto">
          <a:xfrm>
            <a:off x="4677696" y="1674410"/>
            <a:ext cx="6698328" cy="436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lit.msr.mosreg.ru/files/image/06/89/37/lg!qo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07" y="2255434"/>
            <a:ext cx="6099175" cy="403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57249" y="752475"/>
            <a:ext cx="10518775" cy="4238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 cap="all" baseline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Century Gothic" panose="020B0502020202020204" pitchFamily="34" charset="0"/>
              </a:rPr>
              <a:t>Портал государственных и муниципальных услуг</a:t>
            </a:r>
            <a:endParaRPr lang="ru-R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2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676649" y="828675"/>
            <a:ext cx="8067675" cy="900113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Применение икт в антикоррупционной деятельности 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8" r="32468"/>
          <a:stretch>
            <a:fillRect/>
          </a:stretch>
        </p:blipFill>
        <p:spPr/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60541" y="2241470"/>
            <a:ext cx="7802784" cy="321635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краудсорсинговые </a:t>
            </a:r>
            <a:r>
              <a:rPr lang="ru-RU" sz="2400" dirty="0">
                <a:latin typeface="Century Gothic" panose="020B0502020202020204" pitchFamily="34" charset="0"/>
              </a:rPr>
              <a:t>платформы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порталы прозрачности и большие данные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DLT и </a:t>
            </a:r>
            <a:r>
              <a:rPr lang="ru-RU" sz="2400" dirty="0" smtClean="0">
                <a:latin typeface="Century Gothic" panose="020B0502020202020204" pitchFamily="34" charset="0"/>
              </a:rPr>
              <a:t>блокчейн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цифровые государственные услуги </a:t>
            </a:r>
            <a:br>
              <a:rPr lang="ru-RU" sz="2400" dirty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и электронное правительство</a:t>
            </a:r>
          </a:p>
          <a:p>
            <a:pPr marL="0" indent="0">
              <a:buNone/>
            </a:pP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69140" y="352425"/>
            <a:ext cx="7989435" cy="18669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dirty="0" smtClean="0">
                <a:latin typeface="Century Gothic" panose="020B0502020202020204" pitchFamily="34" charset="0"/>
              </a:rPr>
              <a:t>Доля </a:t>
            </a:r>
            <a:r>
              <a:rPr lang="ru-RU" sz="2000" dirty="0">
                <a:latin typeface="Century Gothic" panose="020B0502020202020204" pitchFamily="34" charset="0"/>
              </a:rPr>
              <a:t>граждан Московской области, имеющих доступ </a:t>
            </a:r>
            <a:r>
              <a:rPr lang="en-US" sz="2000" dirty="0" smtClean="0"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к </a:t>
            </a:r>
            <a:r>
              <a:rPr lang="ru-RU" sz="2000" dirty="0">
                <a:latin typeface="Century Gothic" panose="020B0502020202020204" pitchFamily="34" charset="0"/>
              </a:rPr>
              <a:t>получению государственных и муниципальных услуг по принципу «одного окна» по месту пребывания, в том </a:t>
            </a:r>
            <a:r>
              <a:rPr lang="en-US" sz="2000" dirty="0" smtClean="0"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числе в </a:t>
            </a:r>
            <a:r>
              <a:rPr lang="ru-RU" sz="2000" dirty="0">
                <a:latin typeface="Century Gothic" panose="020B0502020202020204" pitchFamily="34" charset="0"/>
              </a:rPr>
              <a:t>МФЦ, составляет 98,74%.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19461" r="8168" b="12724"/>
          <a:stretch/>
        </p:blipFill>
        <p:spPr bwMode="auto">
          <a:xfrm>
            <a:off x="3469140" y="2324100"/>
            <a:ext cx="7550696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2" r="25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02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628652" y="1190624"/>
            <a:ext cx="7229474" cy="47720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Century Gothic" panose="020B0502020202020204" pitchFamily="34" charset="0"/>
              </a:rPr>
              <a:t>Общее количество граждан, получивших услуги </a:t>
            </a:r>
            <a:r>
              <a:rPr lang="en-US" sz="2000" b="1" dirty="0" smtClean="0">
                <a:latin typeface="Century Gothic" panose="020B0502020202020204" pitchFamily="34" charset="0"/>
              </a:rPr>
              <a:t/>
            </a:r>
            <a:br>
              <a:rPr lang="en-US" sz="2000" b="1" dirty="0" smtClean="0">
                <a:latin typeface="Century Gothic" panose="020B0502020202020204" pitchFamily="34" charset="0"/>
              </a:rPr>
            </a:br>
            <a:r>
              <a:rPr lang="ru-RU" sz="2000" b="1" dirty="0" smtClean="0"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latin typeface="Century Gothic" panose="020B0502020202020204" pitchFamily="34" charset="0"/>
              </a:rPr>
              <a:t>2023 году – 11 085 175 человек. </a:t>
            </a:r>
            <a:endParaRPr lang="ru-RU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Century Gothic" panose="020B0502020202020204" pitchFamily="34" charset="0"/>
              </a:rPr>
              <a:t>На </a:t>
            </a:r>
            <a:r>
              <a:rPr lang="ru-RU" sz="2000" dirty="0">
                <a:latin typeface="Century Gothic" panose="020B0502020202020204" pitchFamily="34" charset="0"/>
              </a:rPr>
              <a:t>территории Московской области предоставляется 514 государственных и муниципальных услуг, из них полностью в электронном виде 307 услуг, 34 услуг </a:t>
            </a:r>
            <a:r>
              <a:rPr lang="en-US" sz="2000" dirty="0" smtClean="0"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в </a:t>
            </a:r>
            <a:r>
              <a:rPr lang="ru-RU" sz="2000" dirty="0">
                <a:latin typeface="Century Gothic" panose="020B0502020202020204" pitchFamily="34" charset="0"/>
              </a:rPr>
              <a:t>электронном виде с посещением за результатом, </a:t>
            </a:r>
            <a:r>
              <a:rPr lang="en-US" sz="2000" dirty="0" smtClean="0"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4 </a:t>
            </a:r>
            <a:r>
              <a:rPr lang="ru-RU" sz="2000" dirty="0">
                <a:latin typeface="Century Gothic" panose="020B0502020202020204" pitchFamily="34" charset="0"/>
              </a:rPr>
              <a:t>услуги в электронном виде </a:t>
            </a:r>
            <a:r>
              <a:rPr lang="ru-RU" sz="2000" dirty="0" smtClean="0">
                <a:latin typeface="Century Gothic" panose="020B0502020202020204" pitchFamily="34" charset="0"/>
              </a:rPr>
              <a:t>с посещением </a:t>
            </a:r>
            <a:r>
              <a:rPr lang="en-US" sz="2000" dirty="0" smtClean="0"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на </a:t>
            </a:r>
            <a:r>
              <a:rPr lang="ru-RU" sz="2000" dirty="0">
                <a:latin typeface="Century Gothic" panose="020B0502020202020204" pitchFamily="34" charset="0"/>
              </a:rPr>
              <a:t>сверку документов. При этом 182 услуги возможно получить на базе МФЦ. </a:t>
            </a:r>
          </a:p>
        </p:txBody>
      </p:sp>
      <p:pic>
        <p:nvPicPr>
          <p:cNvPr id="20" name="Рисунок 19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r="4388"/>
          <a:stretch>
            <a:fillRect/>
          </a:stretch>
        </p:blipFill>
        <p:spPr>
          <a:xfrm>
            <a:off x="7724775" y="0"/>
            <a:ext cx="4362450" cy="6715125"/>
          </a:xfrm>
        </p:spPr>
      </p:pic>
    </p:spTree>
    <p:extLst>
      <p:ext uri="{BB962C8B-B14F-4D97-AF65-F5344CB8AC3E}">
        <p14:creationId xmlns:p14="http://schemas.microsoft.com/office/powerpoint/2010/main" val="3295176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73430647"/>
              </p:ext>
            </p:extLst>
          </p:nvPr>
        </p:nvGraphicFramePr>
        <p:xfrm>
          <a:off x="152399" y="-190500"/>
          <a:ext cx="11915776" cy="780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2"/>
          <p:cNvSpPr>
            <a:spLocks noGrp="1"/>
          </p:cNvSpPr>
          <p:nvPr>
            <p:ph type="ctrTitle"/>
          </p:nvPr>
        </p:nvSpPr>
        <p:spPr>
          <a:xfrm>
            <a:off x="2228850" y="495300"/>
            <a:ext cx="7743826" cy="457200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Работа с данными портала госуслуг</a:t>
            </a:r>
            <a:endParaRPr lang="ru-R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1" y="936016"/>
            <a:ext cx="10801353" cy="203132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Коррупциогенные факторы в регламенте и практике оказания государственной услуги 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в виде установления неопределенных, трудновыполнимых и обременительных требований к гражданам и </a:t>
            </a:r>
            <a:r>
              <a:rPr lang="ru-RU" dirty="0" smtClean="0">
                <a:latin typeface="Century Gothic" panose="020B0502020202020204" pitchFamily="34" charset="0"/>
              </a:rPr>
              <a:t>организациям.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Century Gothic" panose="020B0502020202020204" pitchFamily="34" charset="0"/>
              </a:rPr>
              <a:t>Коррупционные риски </a:t>
            </a:r>
            <a:r>
              <a:rPr lang="ru-RU" dirty="0" smtClean="0">
                <a:latin typeface="Century Gothic" panose="020B0502020202020204" pitchFamily="34" charset="0"/>
              </a:rPr>
              <a:t>в практике отказа в предоставлении государственной услуги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(на основании несущественных обстоятельств, с последующим удовлетворением заявления) 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3921" y="339162"/>
            <a:ext cx="238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Выявлено:</a:t>
            </a:r>
            <a:endParaRPr lang="ru-RU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921" y="3248160"/>
            <a:ext cx="199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Меры:</a:t>
            </a:r>
            <a:endParaRPr lang="ru-RU" sz="2800" b="1" dirty="0">
              <a:solidFill>
                <a:schemeClr val="accent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922" y="3938000"/>
            <a:ext cx="10801352" cy="64633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В заинтересованные госорганы направлена информация о коррупционных рисках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с рекомендацией принять меры к их исключению, либо минимизации.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1" t="1311" r="-323" b="393"/>
          <a:stretch/>
        </p:blipFill>
        <p:spPr>
          <a:xfrm>
            <a:off x="3810" y="0"/>
            <a:ext cx="7816995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sz="3600" dirty="0">
                <a:latin typeface="Century Gothic" panose="020B0502020202020204" pitchFamily="34" charset="0"/>
              </a:rPr>
              <a:t>СПАСИБО</a:t>
            </a:r>
            <a:br>
              <a:rPr lang="ru" sz="3600" dirty="0">
                <a:latin typeface="Century Gothic" panose="020B0502020202020204" pitchFamily="34" charset="0"/>
              </a:rPr>
            </a:br>
            <a:r>
              <a:rPr lang="ru" sz="3600" dirty="0">
                <a:latin typeface="Century Gothic" panose="020B0502020202020204" pitchFamily="34" charset="0"/>
              </a:rPr>
              <a:t>ЗА ВНИМАНИЕ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0278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9162" y="431801"/>
            <a:ext cx="8277225" cy="673100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Ожидаемые Результаты применения икт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102452387"/>
              </p:ext>
            </p:extLst>
          </p:nvPr>
        </p:nvGraphicFramePr>
        <p:xfrm>
          <a:off x="323850" y="1557330"/>
          <a:ext cx="11610975" cy="4972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6023"/>
                <a:gridCol w="902106"/>
                <a:gridCol w="7022846"/>
              </a:tblGrid>
              <a:tr h="700526"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Автоматизация</a:t>
                      </a:r>
                      <a:endParaRPr lang="ru-RU" sz="2400" b="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2400" b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упрощение процессов обработки значительных объемов данных</a:t>
                      </a:r>
                      <a:endParaRPr lang="ru-RU" sz="2400" b="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48436"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dirty="0" smtClean="0">
                          <a:latin typeface="Century Gothic" panose="020B0502020202020204" pitchFamily="34" charset="0"/>
                        </a:rPr>
                        <a:t>Прозрачность </a:t>
                      </a:r>
                      <a:endParaRPr lang="ru-RU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latin typeface="Century Gothic" panose="020B0502020202020204" pitchFamily="34" charset="0"/>
                        </a:rPr>
                        <a:t>снижение уровня дискреции (личного усмотрения) публичных должностных лиц</a:t>
                      </a:r>
                      <a:endParaRPr lang="ru-RU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325268"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Превентивное</a:t>
                      </a: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обнаружение </a:t>
                      </a:r>
                      <a:endParaRPr lang="ru-RU" sz="24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4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выявление предпосылок коррупции</a:t>
                      </a:r>
                      <a:r>
                        <a:rPr lang="ru-RU" sz="240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через внешние открытые источники информации</a:t>
                      </a:r>
                      <a:endParaRPr lang="ru-RU" sz="24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110273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kern="1200" dirty="0" smtClean="0">
                          <a:latin typeface="Century Gothic" panose="020B0502020202020204" pitchFamily="34" charset="0"/>
                        </a:rPr>
                        <a:t>Каналы обратной связи с населением</a:t>
                      </a:r>
                      <a:endParaRPr lang="ru-RU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effectLst/>
                          <a:latin typeface="Century Gothic" panose="020B0502020202020204" pitchFamily="34" charset="0"/>
                        </a:rPr>
                        <a:t>конфиденциальное сообщение </a:t>
                      </a:r>
                      <a:br>
                        <a:rPr lang="ru-RU" sz="2400" b="0" dirty="0" smtClean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ru-RU" sz="2400" b="0" dirty="0" smtClean="0">
                          <a:effectLst/>
                          <a:latin typeface="Century Gothic" panose="020B0502020202020204" pitchFamily="34" charset="0"/>
                        </a:rPr>
                        <a:t>о возможных фактах коррупции</a:t>
                      </a:r>
                      <a:endParaRPr lang="ru-RU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036893"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Мотивация</a:t>
                      </a:r>
                      <a:endParaRPr lang="ru-RU" sz="24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24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15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продвижение в обществе этических ориентиров и  установок</a:t>
                      </a:r>
                      <a:endParaRPr lang="ru-RU" sz="24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право 10"/>
          <p:cNvSpPr/>
          <p:nvPr/>
        </p:nvSpPr>
        <p:spPr>
          <a:xfrm>
            <a:off x="4057650" y="1795455"/>
            <a:ext cx="723900" cy="314325"/>
          </a:xfrm>
          <a:prstGeom prst="rightArrow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057650" y="2514582"/>
            <a:ext cx="723900" cy="314325"/>
          </a:xfrm>
          <a:prstGeom prst="rightArrow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057650" y="3586152"/>
            <a:ext cx="723900" cy="314325"/>
          </a:xfrm>
          <a:prstGeom prst="rightArrow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4057650" y="4829169"/>
            <a:ext cx="723900" cy="314325"/>
          </a:xfrm>
          <a:prstGeom prst="rightArrow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4057650" y="5881679"/>
            <a:ext cx="723900" cy="314325"/>
          </a:xfrm>
          <a:prstGeom prst="rightArrow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7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4122" y="985520"/>
            <a:ext cx="5028566" cy="757555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Краудсорсинговые платформы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r="26455"/>
          <a:stretch>
            <a:fillRect/>
          </a:stretch>
        </p:blipFill>
        <p:spPr/>
      </p:pic>
      <p:sp>
        <p:nvSpPr>
          <p:cNvPr id="7" name="Прямоугольник 6"/>
          <p:cNvSpPr/>
          <p:nvPr/>
        </p:nvSpPr>
        <p:spPr>
          <a:xfrm>
            <a:off x="723900" y="2475399"/>
            <a:ext cx="69151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Краудсо́рсинг</a:t>
            </a:r>
            <a:r>
              <a:rPr lang="ru-RU" sz="2000" dirty="0">
                <a:latin typeface="Century Gothic" panose="020B0502020202020204" pitchFamily="34" charset="0"/>
              </a:rPr>
              <a:t> (англ. </a:t>
            </a:r>
            <a:r>
              <a:rPr lang="ru-RU" sz="2000" i="1" dirty="0">
                <a:latin typeface="Century Gothic" panose="020B0502020202020204" pitchFamily="34" charset="0"/>
              </a:rPr>
              <a:t>crowdsourcing</a:t>
            </a:r>
            <a:r>
              <a:rPr lang="ru-RU" sz="2000" dirty="0">
                <a:latin typeface="Century Gothic" panose="020B0502020202020204" pitchFamily="34" charset="0"/>
              </a:rPr>
              <a:t>, от </a:t>
            </a:r>
            <a:r>
              <a:rPr lang="ru-RU" sz="2000" i="1" dirty="0">
                <a:latin typeface="Century Gothic" panose="020B0502020202020204" pitchFamily="34" charset="0"/>
              </a:rPr>
              <a:t>crowd</a:t>
            </a:r>
            <a:r>
              <a:rPr lang="ru-RU" sz="2000" dirty="0">
                <a:latin typeface="Century Gothic" panose="020B0502020202020204" pitchFamily="34" charset="0"/>
              </a:rPr>
              <a:t> — толпа и </a:t>
            </a:r>
            <a:r>
              <a:rPr lang="ru-RU" sz="2000" i="1" dirty="0">
                <a:latin typeface="Century Gothic" panose="020B0502020202020204" pitchFamily="34" charset="0"/>
              </a:rPr>
              <a:t>sourcing</a:t>
            </a:r>
            <a:r>
              <a:rPr lang="ru-RU" sz="2000" dirty="0">
                <a:latin typeface="Century Gothic" panose="020B0502020202020204" pitchFamily="34" charset="0"/>
              </a:rPr>
              <a:t> — использование или привлечение ресурсов) — привлечение к решению тех или иных проблем </a:t>
            </a:r>
            <a:r>
              <a:rPr lang="ru-RU" sz="2000" dirty="0" smtClean="0">
                <a:latin typeface="Century Gothic" panose="020B0502020202020204" pitchFamily="34" charset="0"/>
              </a:rPr>
              <a:t>широкого </a:t>
            </a:r>
            <a:r>
              <a:rPr lang="ru-RU" sz="2000" dirty="0">
                <a:latin typeface="Century Gothic" panose="020B0502020202020204" pitchFamily="34" charset="0"/>
              </a:rPr>
              <a:t>круга лиц для использования их </a:t>
            </a:r>
            <a:r>
              <a:rPr lang="ru-RU" sz="2000" dirty="0" smtClean="0">
                <a:latin typeface="Century Gothic" panose="020B0502020202020204" pitchFamily="34" charset="0"/>
              </a:rPr>
              <a:t>знаний </a:t>
            </a:r>
            <a:r>
              <a:rPr lang="ru-RU" sz="2000" dirty="0">
                <a:latin typeface="Century Gothic" panose="020B0502020202020204" pitchFamily="34" charset="0"/>
              </a:rPr>
              <a:t>и опыта </a:t>
            </a:r>
            <a:r>
              <a:rPr lang="ru-RU" sz="2000" dirty="0" smtClean="0">
                <a:latin typeface="Century Gothic" panose="020B0502020202020204" pitchFamily="34" charset="0"/>
              </a:rPr>
              <a:t>с </a:t>
            </a:r>
            <a:r>
              <a:rPr lang="ru-RU" sz="2000" dirty="0">
                <a:latin typeface="Century Gothic" panose="020B0502020202020204" pitchFamily="34" charset="0"/>
              </a:rPr>
              <a:t>применением информационных технологий.</a:t>
            </a:r>
          </a:p>
          <a:p>
            <a:endParaRPr lang="ru-RU" sz="2000" dirty="0" smtClean="0">
              <a:latin typeface="Century Gothic" panose="020B0502020202020204" pitchFamily="34" charset="0"/>
            </a:endParaRPr>
          </a:p>
          <a:p>
            <a:r>
              <a:rPr lang="ru-RU" sz="2000" dirty="0" smtClean="0">
                <a:latin typeface="Century Gothic" panose="020B0502020202020204" pitchFamily="34" charset="0"/>
              </a:rPr>
              <a:t>Краудсорсинговые </a:t>
            </a:r>
            <a:r>
              <a:rPr lang="ru-RU" sz="2000" dirty="0">
                <a:latin typeface="Century Gothic" panose="020B0502020202020204" pitchFamily="34" charset="0"/>
              </a:rPr>
              <a:t>платформы позволяют гражданам сообщать о </a:t>
            </a:r>
            <a:r>
              <a:rPr lang="ru-RU" sz="2000" dirty="0" smtClean="0">
                <a:latin typeface="Century Gothic" panose="020B0502020202020204" pitchFamily="34" charset="0"/>
              </a:rPr>
              <a:t>фактах, имеющих признаки коррупции и дистанционно отслеживать результаты принимаемых органами публичной власти мер. 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8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3954" r="38028" b="15409"/>
          <a:stretch/>
        </p:blipFill>
        <p:spPr>
          <a:xfrm>
            <a:off x="838198" y="849883"/>
            <a:ext cx="3641520" cy="264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6" y="438151"/>
            <a:ext cx="6696074" cy="3474856"/>
          </a:xfrm>
        </p:spPr>
      </p:pic>
      <p:sp>
        <p:nvSpPr>
          <p:cNvPr id="10" name="Прямоугольник 9"/>
          <p:cNvSpPr/>
          <p:nvPr/>
        </p:nvSpPr>
        <p:spPr>
          <a:xfrm>
            <a:off x="838197" y="3948916"/>
            <a:ext cx="11001375" cy="2585323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Century Gothic" panose="020B0502020202020204" pitchFamily="34" charset="0"/>
              </a:rPr>
              <a:t>ЦУР </a:t>
            </a:r>
            <a:r>
              <a:rPr lang="ru-RU" i="1" dirty="0">
                <a:latin typeface="Century Gothic" panose="020B0502020202020204" pitchFamily="34" charset="0"/>
              </a:rPr>
              <a:t> </a:t>
            </a:r>
            <a:r>
              <a:rPr lang="ru-RU" i="1" dirty="0" smtClean="0">
                <a:latin typeface="Century Gothic" panose="020B0502020202020204" pitchFamily="34" charset="0"/>
              </a:rPr>
              <a:t>обеспечивает </a:t>
            </a:r>
            <a:r>
              <a:rPr lang="ru-RU" i="1" dirty="0">
                <a:latin typeface="Century Gothic" panose="020B0502020202020204" pitchFamily="34" charset="0"/>
              </a:rPr>
              <a:t>решение задач по оперативному управлению регионом. </a:t>
            </a:r>
            <a:endParaRPr lang="en-US" i="1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Century Gothic" panose="020B0502020202020204" pitchFamily="34" charset="0"/>
              </a:rPr>
              <a:t>Его </a:t>
            </a:r>
            <a:r>
              <a:rPr lang="ru-RU" i="1" dirty="0">
                <a:latin typeface="Century Gothic" panose="020B0502020202020204" pitchFamily="34" charset="0"/>
              </a:rPr>
              <a:t>концепцию можно выразить так: «Все знаем — быстро решаем — не допускаем». </a:t>
            </a:r>
            <a:endParaRPr lang="en-US" i="1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Century Gothic" panose="020B0502020202020204" pitchFamily="34" charset="0"/>
              </a:rPr>
              <a:t>С </a:t>
            </a:r>
            <a:r>
              <a:rPr lang="ru-RU" i="1" dirty="0">
                <a:latin typeface="Century Gothic" panose="020B0502020202020204" pitchFamily="34" charset="0"/>
              </a:rPr>
              <a:t>помощью уникальных информационных систем в круглосуточном режиме производятся сбор и анализ данных во всех сферах жизнедеятельности Подмосковья. </a:t>
            </a:r>
            <a:endParaRPr lang="en-US" i="1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Century Gothic" panose="020B0502020202020204" pitchFamily="34" charset="0"/>
              </a:rPr>
              <a:t>Сотрудники </a:t>
            </a:r>
            <a:r>
              <a:rPr lang="ru-RU" i="1" dirty="0">
                <a:latin typeface="Century Gothic" panose="020B0502020202020204" pitchFamily="34" charset="0"/>
              </a:rPr>
              <a:t>штаба получают данные от портала «Добродел», горячих линий Губернатора, профильных ведомств, муниципалитетов, отраслевых систем. 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6" y="3727084"/>
            <a:ext cx="5524302" cy="28165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3" y="203007"/>
            <a:ext cx="5332957" cy="323367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57"/>
          <a:stretch/>
        </p:blipFill>
        <p:spPr>
          <a:xfrm>
            <a:off x="5654359" y="219074"/>
            <a:ext cx="6317944" cy="1495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71" r="2550" b="27765"/>
          <a:stretch/>
        </p:blipFill>
        <p:spPr>
          <a:xfrm>
            <a:off x="5558449" y="2845811"/>
            <a:ext cx="6509764" cy="1147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6"/>
          <a:stretch/>
        </p:blipFill>
        <p:spPr>
          <a:xfrm>
            <a:off x="5633741" y="5067299"/>
            <a:ext cx="6338561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819274" y="447674"/>
            <a:ext cx="7196138" cy="519113"/>
          </a:xfrm>
        </p:spPr>
        <p:txBody>
          <a:bodyPr/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Цифровая платформа «Добродел»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8"/>
          <a:stretch/>
        </p:blipFill>
        <p:spPr>
          <a:xfrm>
            <a:off x="933447" y="1405603"/>
            <a:ext cx="4400553" cy="2862321"/>
          </a:xfrm>
        </p:spPr>
      </p:pic>
      <p:sp>
        <p:nvSpPr>
          <p:cNvPr id="19" name="Прямоугольник 18"/>
          <p:cNvSpPr/>
          <p:nvPr/>
        </p:nvSpPr>
        <p:spPr>
          <a:xfrm>
            <a:off x="5486399" y="1405603"/>
            <a:ext cx="6305551" cy="286232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Единая книга жалоб и предложений Московской области — интернет-портал, созданный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соответствии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с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постановлением правительства Московской области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2015 году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для взаимодействия жителей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 Подмосковья 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с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органами исполнительной власти. </a:t>
            </a:r>
            <a:endParaRPr lang="ru-RU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0" algn="just"/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Цифровой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формат дает возможность жителям Московской области сообщать о возникающих проблемах, а органы власти могут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оперативно реагировать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на запросы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граждан.</a:t>
            </a: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3448" y="4400502"/>
            <a:ext cx="9391652" cy="1477328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Во взаимосвязи с концепцией ЦУР портал «Добродел» обеспечивает прямое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и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оперативное взаимодействие органов государственной власти Московской области, органов местного самоуправления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с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гражданами,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том числе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сферах, наиболее подтверждённых коррупционным рискам (ЖКХ, здравоохранение, образование, дорожное хозяйство).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9" t="31532" r="29113"/>
          <a:stretch/>
        </p:blipFill>
        <p:spPr>
          <a:xfrm>
            <a:off x="10447622" y="4391453"/>
            <a:ext cx="1344328" cy="149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r="2050"/>
          <a:stretch>
            <a:fillRect/>
          </a:stretch>
        </p:blipFill>
        <p:spPr/>
      </p:pic>
      <p:sp>
        <p:nvSpPr>
          <p:cNvPr id="7" name="Прямоугольник 6"/>
          <p:cNvSpPr/>
          <p:nvPr/>
        </p:nvSpPr>
        <p:spPr>
          <a:xfrm>
            <a:off x="714375" y="1371511"/>
            <a:ext cx="703897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Всего 3 419 266 пользователей зарегистрировано </a:t>
            </a:r>
            <a:endParaRPr lang="ru-RU" dirty="0" smtClean="0">
              <a:latin typeface="Century Gothic" panose="020B0502020202020204" pitchFamily="34" charset="0"/>
            </a:endParaRPr>
          </a:p>
          <a:p>
            <a:endParaRPr lang="ru-RU" sz="800" dirty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За </a:t>
            </a:r>
            <a:r>
              <a:rPr lang="ru-RU" dirty="0">
                <a:latin typeface="Century Gothic" panose="020B0502020202020204" pitchFamily="34" charset="0"/>
              </a:rPr>
              <a:t>2023 год количество пользователей увеличилось на 858 694 </a:t>
            </a:r>
            <a:endParaRPr lang="ru-RU" dirty="0" smtClean="0">
              <a:latin typeface="Century Gothic" panose="020B0502020202020204" pitchFamily="34" charset="0"/>
            </a:endParaRPr>
          </a:p>
          <a:p>
            <a:endParaRPr lang="ru-RU" sz="800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На </a:t>
            </a:r>
            <a:r>
              <a:rPr lang="ru-RU" dirty="0">
                <a:latin typeface="Century Gothic" panose="020B0502020202020204" pitchFamily="34" charset="0"/>
              </a:rPr>
              <a:t>портале представлены 24 ведомства, 24 направления, 705 подкатегорий; </a:t>
            </a:r>
          </a:p>
          <a:p>
            <a:endParaRPr lang="ru-RU" sz="800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Все </a:t>
            </a:r>
            <a:r>
              <a:rPr lang="ru-RU" dirty="0">
                <a:latin typeface="Century Gothic" panose="020B0502020202020204" pitchFamily="34" charset="0"/>
              </a:rPr>
              <a:t>ответы исполнителей проходят проверку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в </a:t>
            </a:r>
            <a:r>
              <a:rPr lang="ru-RU" dirty="0">
                <a:latin typeface="Century Gothic" panose="020B0502020202020204" pitchFamily="34" charset="0"/>
              </a:rPr>
              <a:t>профильных ведомствах; </a:t>
            </a:r>
          </a:p>
          <a:p>
            <a:endParaRPr lang="ru-RU" sz="800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Ответ </a:t>
            </a:r>
            <a:r>
              <a:rPr lang="ru-RU" dirty="0">
                <a:latin typeface="Century Gothic" panose="020B0502020202020204" pitchFamily="34" charset="0"/>
              </a:rPr>
              <a:t>исполнителями дается за 8 рабочих дней и содержит: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информацию </a:t>
            </a:r>
            <a:r>
              <a:rPr lang="ru-RU" dirty="0">
                <a:latin typeface="Century Gothic" panose="020B0502020202020204" pitchFamily="34" charset="0"/>
              </a:rPr>
              <a:t>о решении проблемы,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либо указание </a:t>
            </a:r>
            <a:r>
              <a:rPr lang="ru-RU" dirty="0">
                <a:latin typeface="Century Gothic" panose="020B0502020202020204" pitchFamily="34" charset="0"/>
              </a:rPr>
              <a:t>срока решения проблемы,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либо причину</a:t>
            </a:r>
            <a:r>
              <a:rPr lang="ru-RU" dirty="0">
                <a:latin typeface="Century Gothic" panose="020B0502020202020204" pitchFamily="34" charset="0"/>
              </a:rPr>
              <a:t>, по которой проблема не может быть решена.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4294967295"/>
          </p:nvPr>
        </p:nvSpPr>
        <p:spPr>
          <a:xfrm>
            <a:off x="714375" y="775363"/>
            <a:ext cx="7058026" cy="4628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cap="all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rPr>
              <a:t>Жители оценивают работу власти 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743561"/>
            <a:ext cx="7496175" cy="7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leLinesVTI">
  <a:themeElements>
    <a:clrScheme name="Custom 43">
      <a:dk1>
        <a:srgbClr val="000000"/>
      </a:dk1>
      <a:lt1>
        <a:srgbClr val="FFFFFF"/>
      </a:lt1>
      <a:dk2>
        <a:srgbClr val="EFEBEB"/>
      </a:dk2>
      <a:lt2>
        <a:srgbClr val="E8E8E8"/>
      </a:lt2>
      <a:accent1>
        <a:srgbClr val="001D2E"/>
      </a:accent1>
      <a:accent2>
        <a:srgbClr val="145766"/>
      </a:accent2>
      <a:accent3>
        <a:srgbClr val="B99B9F"/>
      </a:accent3>
      <a:accent4>
        <a:srgbClr val="A47930"/>
      </a:accent4>
      <a:accent5>
        <a:srgbClr val="0C577C"/>
      </a:accent5>
      <a:accent6>
        <a:srgbClr val="CC836D"/>
      </a:accent6>
      <a:hlink>
        <a:srgbClr val="467886"/>
      </a:hlink>
      <a:folHlink>
        <a:srgbClr val="96607D"/>
      </a:folHlink>
    </a:clrScheme>
    <a:fontScheme name="Custom 98">
      <a:majorFont>
        <a:latin typeface="Walbaum Display Light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Angle lines design_Win32_SL_V15" id="{7EDC6EF7-8AD3-4A22-B09A-9C2D96F216F8}" vid="{B0E828C9-6219-42BF-B63C-156B68E5CCE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83731-47E9-4F14-86D1-57C1EA2672A1}">
  <ds:schemaRefs>
    <ds:schemaRef ds:uri="230e9df3-be65-4c73-a93b-d1236ebd677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purl.org/dc/terms/"/>
    <ds:schemaRef ds:uri="16c05727-aa75-4e4a-9b5f-8a80a1165891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D4B218-C04B-41F5-949D-06E9DAE96B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846AD4-435D-4592-8088-FE2831A30D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801</Words>
  <Application>Microsoft Office PowerPoint</Application>
  <PresentationFormat>Произвольный</PresentationFormat>
  <Paragraphs>173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AngleLinesVTI</vt:lpstr>
      <vt:lpstr>информационно-коммуникационные технологии в профилактике коррупции  в Московской области </vt:lpstr>
      <vt:lpstr>Презентация PowerPoint</vt:lpstr>
      <vt:lpstr>Применение икт в антикоррупционной деятельности </vt:lpstr>
      <vt:lpstr>Ожидаемые Результаты применения икт:</vt:lpstr>
      <vt:lpstr>Краудсорсинговые платформы</vt:lpstr>
      <vt:lpstr>Презентация PowerPoint</vt:lpstr>
      <vt:lpstr>Презентация PowerPoint</vt:lpstr>
      <vt:lpstr>Цифровая платформа «Добродел»</vt:lpstr>
      <vt:lpstr>Презентация PowerPoint</vt:lpstr>
      <vt:lpstr>Презентация PowerPoint</vt:lpstr>
      <vt:lpstr>порталы прозрачности</vt:lpstr>
      <vt:lpstr>Презентация PowerPoint</vt:lpstr>
      <vt:lpstr>Презентация PowerPoint</vt:lpstr>
      <vt:lpstr>Работа с официальными сайтами госорганов и ОМСУ</vt:lpstr>
      <vt:lpstr>Презентация PowerPoint</vt:lpstr>
      <vt:lpstr>Презентация PowerPoint</vt:lpstr>
      <vt:lpstr>Работа с данными электронного правосудия</vt:lpstr>
      <vt:lpstr>Презентация PowerPoint</vt:lpstr>
      <vt:lpstr>Открытые данные контрольно-счетных органов </vt:lpstr>
      <vt:lpstr>Работа с данными контрольно-счетных органов </vt:lpstr>
      <vt:lpstr>Презентация PowerPoint</vt:lpstr>
      <vt:lpstr>Технология распределенной книги (DLT) и блокчейн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данными портала госуслуг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2023-12-10T21:10:30Z</dcterms:created>
  <dcterms:modified xsi:type="dcterms:W3CDTF">2024-04-12T17:11:10Z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